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24"/>
  </p:notesMasterIdLst>
  <p:sldIdLst>
    <p:sldId id="256" r:id="rId5"/>
    <p:sldId id="257" r:id="rId6"/>
    <p:sldId id="258" r:id="rId7"/>
    <p:sldId id="259" r:id="rId8"/>
    <p:sldId id="260" r:id="rId9"/>
    <p:sldId id="261" r:id="rId10"/>
    <p:sldId id="262" r:id="rId11"/>
    <p:sldId id="273" r:id="rId12"/>
    <p:sldId id="263" r:id="rId13"/>
    <p:sldId id="274" r:id="rId14"/>
    <p:sldId id="264" r:id="rId15"/>
    <p:sldId id="265" r:id="rId16"/>
    <p:sldId id="266" r:id="rId17"/>
    <p:sldId id="267" r:id="rId18"/>
    <p:sldId id="268" r:id="rId19"/>
    <p:sldId id="269" r:id="rId20"/>
    <p:sldId id="270" r:id="rId21"/>
    <p:sldId id="271" r:id="rId22"/>
    <p:sldId id="272"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F26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4656EE-A9FD-CA0A-9AF4-015D41BCA5B9}" v="2" dt="2023-12-07T18:16:15.392"/>
    <p1510:client id="{2B26FEAB-03F8-563E-1FD2-0BAC4700949F}" v="68" dt="2023-12-07T21:10:24.106"/>
    <p1510:client id="{4A9D63AB-20E9-113E-7F32-FB0DC94BD78A}" v="46" dt="2023-12-08T14:52:35.519"/>
    <p1510:client id="{5807CEE1-BF99-CA28-89EE-DE18F659C1F5}" v="22" dt="2023-12-01T17:26:10.574"/>
    <p1510:client id="{6D38AEB6-E3AB-2C49-2DC7-C58BA58BF2EB}" v="1" dt="2023-12-07T21:54:12.127"/>
    <p1510:client id="{936A2709-D259-EE51-9445-7563D9893C95}" v="3" dt="2023-12-15T17:55:49.318"/>
    <p1510:client id="{BFA500ED-4EF1-8781-F723-4C177DB15F8C}" v="135" dt="2023-12-12T21:43:22.605"/>
    <p1510:client id="{F1B65DF5-5DC4-B8EC-D4A4-FCDE7411AB07}" v="31" dt="2023-12-01T17:56:16.840"/>
    <p1510:client id="{F9771C81-246A-687F-04CE-8F202F6001A1}" v="274" dt="2023-12-07T21:54:43.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Hasty" userId="S::julie@santafewatershed.org::165a53dc-9507-4b8c-9e5b-3f3510fb5659" providerId="AD" clId="Web-{F1B65DF5-5DC4-B8EC-D4A4-FCDE7411AB07}"/>
    <pc:docChg chg="addSld delSld modSld">
      <pc:chgData name="Julie Hasty" userId="S::julie@santafewatershed.org::165a53dc-9507-4b8c-9e5b-3f3510fb5659" providerId="AD" clId="Web-{F1B65DF5-5DC4-B8EC-D4A4-FCDE7411AB07}" dt="2023-12-01T17:56:16.840" v="27" actId="1076"/>
      <pc:docMkLst>
        <pc:docMk/>
      </pc:docMkLst>
      <pc:sldChg chg="addSp delSp modSp add del">
        <pc:chgData name="Julie Hasty" userId="S::julie@santafewatershed.org::165a53dc-9507-4b8c-9e5b-3f3510fb5659" providerId="AD" clId="Web-{F1B65DF5-5DC4-B8EC-D4A4-FCDE7411AB07}" dt="2023-12-01T17:55:51.637" v="22" actId="1076"/>
        <pc:sldMkLst>
          <pc:docMk/>
          <pc:sldMk cId="0" sldId="263"/>
        </pc:sldMkLst>
        <pc:spChg chg="mod">
          <ac:chgData name="Julie Hasty" userId="S::julie@santafewatershed.org::165a53dc-9507-4b8c-9e5b-3f3510fb5659" providerId="AD" clId="Web-{F1B65DF5-5DC4-B8EC-D4A4-FCDE7411AB07}" dt="2023-12-01T17:52:36.414" v="7" actId="20577"/>
          <ac:spMkLst>
            <pc:docMk/>
            <pc:sldMk cId="0" sldId="263"/>
            <ac:spMk id="146" creationId="{00000000-0000-0000-0000-000000000000}"/>
          </ac:spMkLst>
        </pc:spChg>
        <pc:picChg chg="add mod">
          <ac:chgData name="Julie Hasty" userId="S::julie@santafewatershed.org::165a53dc-9507-4b8c-9e5b-3f3510fb5659" providerId="AD" clId="Web-{F1B65DF5-5DC4-B8EC-D4A4-FCDE7411AB07}" dt="2023-12-01T17:55:51.637" v="22" actId="1076"/>
          <ac:picMkLst>
            <pc:docMk/>
            <pc:sldMk cId="0" sldId="263"/>
            <ac:picMk id="2" creationId="{73099A79-7F69-1D1F-FF4C-E162926610F9}"/>
          </ac:picMkLst>
        </pc:picChg>
        <pc:picChg chg="del mod">
          <ac:chgData name="Julie Hasty" userId="S::julie@santafewatershed.org::165a53dc-9507-4b8c-9e5b-3f3510fb5659" providerId="AD" clId="Web-{F1B65DF5-5DC4-B8EC-D4A4-FCDE7411AB07}" dt="2023-12-01T17:52:30.242" v="6"/>
          <ac:picMkLst>
            <pc:docMk/>
            <pc:sldMk cId="0" sldId="263"/>
            <ac:picMk id="147" creationId="{00000000-0000-0000-0000-000000000000}"/>
          </ac:picMkLst>
        </pc:picChg>
      </pc:sldChg>
      <pc:sldChg chg="add del replId">
        <pc:chgData name="Julie Hasty" userId="S::julie@santafewatershed.org::165a53dc-9507-4b8c-9e5b-3f3510fb5659" providerId="AD" clId="Web-{F1B65DF5-5DC4-B8EC-D4A4-FCDE7411AB07}" dt="2023-12-01T17:54:34.057" v="10"/>
        <pc:sldMkLst>
          <pc:docMk/>
          <pc:sldMk cId="304093291" sldId="274"/>
        </pc:sldMkLst>
      </pc:sldChg>
      <pc:sldChg chg="modSp add del replId">
        <pc:chgData name="Julie Hasty" userId="S::julie@santafewatershed.org::165a53dc-9507-4b8c-9e5b-3f3510fb5659" providerId="AD" clId="Web-{F1B65DF5-5DC4-B8EC-D4A4-FCDE7411AB07}" dt="2023-12-01T17:54:45.979" v="13"/>
        <pc:sldMkLst>
          <pc:docMk/>
          <pc:sldMk cId="868032331" sldId="274"/>
        </pc:sldMkLst>
        <pc:picChg chg="mod">
          <ac:chgData name="Julie Hasty" userId="S::julie@santafewatershed.org::165a53dc-9507-4b8c-9e5b-3f3510fb5659" providerId="AD" clId="Web-{F1B65DF5-5DC4-B8EC-D4A4-FCDE7411AB07}" dt="2023-12-01T17:54:45.026" v="12" actId="1076"/>
          <ac:picMkLst>
            <pc:docMk/>
            <pc:sldMk cId="868032331" sldId="274"/>
            <ac:picMk id="2" creationId="{73099A79-7F69-1D1F-FF4C-E162926610F9}"/>
          </ac:picMkLst>
        </pc:picChg>
      </pc:sldChg>
      <pc:sldChg chg="addSp delSp modSp add replId">
        <pc:chgData name="Julie Hasty" userId="S::julie@santafewatershed.org::165a53dc-9507-4b8c-9e5b-3f3510fb5659" providerId="AD" clId="Web-{F1B65DF5-5DC4-B8EC-D4A4-FCDE7411AB07}" dt="2023-12-01T17:56:16.840" v="27" actId="1076"/>
        <pc:sldMkLst>
          <pc:docMk/>
          <pc:sldMk cId="2949675438" sldId="274"/>
        </pc:sldMkLst>
        <pc:picChg chg="del mod">
          <ac:chgData name="Julie Hasty" userId="S::julie@santafewatershed.org::165a53dc-9507-4b8c-9e5b-3f3510fb5659" providerId="AD" clId="Web-{F1B65DF5-5DC4-B8EC-D4A4-FCDE7411AB07}" dt="2023-12-01T17:55:01.792" v="16"/>
          <ac:picMkLst>
            <pc:docMk/>
            <pc:sldMk cId="2949675438" sldId="274"/>
            <ac:picMk id="2" creationId="{73099A79-7F69-1D1F-FF4C-E162926610F9}"/>
          </ac:picMkLst>
        </pc:picChg>
        <pc:picChg chg="add mod">
          <ac:chgData name="Julie Hasty" userId="S::julie@santafewatershed.org::165a53dc-9507-4b8c-9e5b-3f3510fb5659" providerId="AD" clId="Web-{F1B65DF5-5DC4-B8EC-D4A4-FCDE7411AB07}" dt="2023-12-01T17:56:16.840" v="27" actId="1076"/>
          <ac:picMkLst>
            <pc:docMk/>
            <pc:sldMk cId="2949675438" sldId="274"/>
            <ac:picMk id="3" creationId="{97463508-CEB8-CE26-031B-B318A68F9D04}"/>
          </ac:picMkLst>
        </pc:picChg>
      </pc:sldChg>
    </pc:docChg>
  </pc:docChgLst>
  <pc:docChgLst>
    <pc:chgData name="Julie Hasty" userId="S::julie@santafewatershed.org::165a53dc-9507-4b8c-9e5b-3f3510fb5659" providerId="AD" clId="Web-{936A2709-D259-EE51-9445-7563D9893C95}"/>
    <pc:docChg chg="modSld">
      <pc:chgData name="Julie Hasty" userId="S::julie@santafewatershed.org::165a53dc-9507-4b8c-9e5b-3f3510fb5659" providerId="AD" clId="Web-{936A2709-D259-EE51-9445-7563D9893C95}" dt="2023-12-15T17:55:46.302" v="1" actId="20577"/>
      <pc:docMkLst>
        <pc:docMk/>
      </pc:docMkLst>
      <pc:sldChg chg="modSp">
        <pc:chgData name="Julie Hasty" userId="S::julie@santafewatershed.org::165a53dc-9507-4b8c-9e5b-3f3510fb5659" providerId="AD" clId="Web-{936A2709-D259-EE51-9445-7563D9893C95}" dt="2023-12-15T17:55:46.302" v="1" actId="20577"/>
        <pc:sldMkLst>
          <pc:docMk/>
          <pc:sldMk cId="0" sldId="272"/>
        </pc:sldMkLst>
        <pc:spChg chg="mod">
          <ac:chgData name="Julie Hasty" userId="S::julie@santafewatershed.org::165a53dc-9507-4b8c-9e5b-3f3510fb5659" providerId="AD" clId="Web-{936A2709-D259-EE51-9445-7563D9893C95}" dt="2023-12-15T17:55:46.302" v="1" actId="20577"/>
          <ac:spMkLst>
            <pc:docMk/>
            <pc:sldMk cId="0" sldId="272"/>
            <ac:spMk id="216" creationId="{00000000-0000-0000-0000-000000000000}"/>
          </ac:spMkLst>
        </pc:spChg>
      </pc:sldChg>
    </pc:docChg>
  </pc:docChgLst>
  <pc:docChgLst>
    <pc:chgData name="Julie Hasty" userId="S::julie@santafewatershed.org::165a53dc-9507-4b8c-9e5b-3f3510fb5659" providerId="AD" clId="Web-{F9771C81-246A-687F-04CE-8F202F6001A1}"/>
    <pc:docChg chg="addSld delSld modSld">
      <pc:chgData name="Julie Hasty" userId="S::julie@santafewatershed.org::165a53dc-9507-4b8c-9e5b-3f3510fb5659" providerId="AD" clId="Web-{F9771C81-246A-687F-04CE-8F202F6001A1}" dt="2023-12-07T21:54:43.283" v="265" actId="1076"/>
      <pc:docMkLst>
        <pc:docMk/>
      </pc:docMkLst>
      <pc:sldChg chg="modSp">
        <pc:chgData name="Julie Hasty" userId="S::julie@santafewatershed.org::165a53dc-9507-4b8c-9e5b-3f3510fb5659" providerId="AD" clId="Web-{F9771C81-246A-687F-04CE-8F202F6001A1}" dt="2023-12-07T20:40:50.799" v="40" actId="20577"/>
        <pc:sldMkLst>
          <pc:docMk/>
          <pc:sldMk cId="0" sldId="256"/>
        </pc:sldMkLst>
        <pc:spChg chg="mod">
          <ac:chgData name="Julie Hasty" userId="S::julie@santafewatershed.org::165a53dc-9507-4b8c-9e5b-3f3510fb5659" providerId="AD" clId="Web-{F9771C81-246A-687F-04CE-8F202F6001A1}" dt="2023-12-07T20:40:50.799" v="40" actId="20577"/>
          <ac:spMkLst>
            <pc:docMk/>
            <pc:sldMk cId="0" sldId="256"/>
            <ac:spMk id="89" creationId="{00000000-0000-0000-0000-000000000000}"/>
          </ac:spMkLst>
        </pc:spChg>
      </pc:sldChg>
      <pc:sldChg chg="modSp">
        <pc:chgData name="Julie Hasty" userId="S::julie@santafewatershed.org::165a53dc-9507-4b8c-9e5b-3f3510fb5659" providerId="AD" clId="Web-{F9771C81-246A-687F-04CE-8F202F6001A1}" dt="2023-12-07T21:31:21.549" v="255" actId="20577"/>
        <pc:sldMkLst>
          <pc:docMk/>
          <pc:sldMk cId="0" sldId="258"/>
        </pc:sldMkLst>
        <pc:spChg chg="mod">
          <ac:chgData name="Julie Hasty" userId="S::julie@santafewatershed.org::165a53dc-9507-4b8c-9e5b-3f3510fb5659" providerId="AD" clId="Web-{F9771C81-246A-687F-04CE-8F202F6001A1}" dt="2023-12-07T21:31:21.549" v="255" actId="20577"/>
          <ac:spMkLst>
            <pc:docMk/>
            <pc:sldMk cId="0" sldId="258"/>
            <ac:spMk id="109" creationId="{00000000-0000-0000-0000-000000000000}"/>
          </ac:spMkLst>
        </pc:spChg>
      </pc:sldChg>
      <pc:sldChg chg="addSp modSp add del">
        <pc:chgData name="Julie Hasty" userId="S::julie@santafewatershed.org::165a53dc-9507-4b8c-9e5b-3f3510fb5659" providerId="AD" clId="Web-{F9771C81-246A-687F-04CE-8F202F6001A1}" dt="2023-12-07T21:54:43.283" v="265" actId="1076"/>
        <pc:sldMkLst>
          <pc:docMk/>
          <pc:sldMk cId="0" sldId="260"/>
        </pc:sldMkLst>
        <pc:picChg chg="add mod">
          <ac:chgData name="Julie Hasty" userId="S::julie@santafewatershed.org::165a53dc-9507-4b8c-9e5b-3f3510fb5659" providerId="AD" clId="Web-{F9771C81-246A-687F-04CE-8F202F6001A1}" dt="2023-12-07T21:54:43.283" v="265" actId="1076"/>
          <ac:picMkLst>
            <pc:docMk/>
            <pc:sldMk cId="0" sldId="260"/>
            <ac:picMk id="2" creationId="{71F6D925-3BE9-CF27-E1B2-604E015E20F8}"/>
          </ac:picMkLst>
        </pc:picChg>
        <pc:picChg chg="mod">
          <ac:chgData name="Julie Hasty" userId="S::julie@santafewatershed.org::165a53dc-9507-4b8c-9e5b-3f3510fb5659" providerId="AD" clId="Web-{F9771C81-246A-687F-04CE-8F202F6001A1}" dt="2023-12-07T21:53:52.314" v="258" actId="1076"/>
          <ac:picMkLst>
            <pc:docMk/>
            <pc:sldMk cId="0" sldId="260"/>
            <ac:picMk id="126" creationId="{00000000-0000-0000-0000-000000000000}"/>
          </ac:picMkLst>
        </pc:picChg>
      </pc:sldChg>
      <pc:sldChg chg="modSp">
        <pc:chgData name="Julie Hasty" userId="S::julie@santafewatershed.org::165a53dc-9507-4b8c-9e5b-3f3510fb5659" providerId="AD" clId="Web-{F9771C81-246A-687F-04CE-8F202F6001A1}" dt="2023-12-07T20:51:40.003" v="158" actId="1076"/>
        <pc:sldMkLst>
          <pc:docMk/>
          <pc:sldMk cId="0" sldId="265"/>
        </pc:sldMkLst>
        <pc:spChg chg="mod">
          <ac:chgData name="Julie Hasty" userId="S::julie@santafewatershed.org::165a53dc-9507-4b8c-9e5b-3f3510fb5659" providerId="AD" clId="Web-{F9771C81-246A-687F-04CE-8F202F6001A1}" dt="2023-12-07T20:51:40.003" v="158" actId="1076"/>
          <ac:spMkLst>
            <pc:docMk/>
            <pc:sldMk cId="0" sldId="265"/>
            <ac:spMk id="160" creationId="{00000000-0000-0000-0000-000000000000}"/>
          </ac:spMkLst>
        </pc:spChg>
      </pc:sldChg>
      <pc:sldChg chg="modSp">
        <pc:chgData name="Julie Hasty" userId="S::julie@santafewatershed.org::165a53dc-9507-4b8c-9e5b-3f3510fb5659" providerId="AD" clId="Web-{F9771C81-246A-687F-04CE-8F202F6001A1}" dt="2023-12-07T20:42:15.424" v="48" actId="1076"/>
        <pc:sldMkLst>
          <pc:docMk/>
          <pc:sldMk cId="0" sldId="266"/>
        </pc:sldMkLst>
        <pc:spChg chg="mod">
          <ac:chgData name="Julie Hasty" userId="S::julie@santafewatershed.org::165a53dc-9507-4b8c-9e5b-3f3510fb5659" providerId="AD" clId="Web-{F9771C81-246A-687F-04CE-8F202F6001A1}" dt="2023-12-07T20:42:15.424" v="48" actId="1076"/>
          <ac:spMkLst>
            <pc:docMk/>
            <pc:sldMk cId="0" sldId="266"/>
            <ac:spMk id="170" creationId="{00000000-0000-0000-0000-000000000000}"/>
          </ac:spMkLst>
        </pc:spChg>
        <pc:picChg chg="mod">
          <ac:chgData name="Julie Hasty" userId="S::julie@santafewatershed.org::165a53dc-9507-4b8c-9e5b-3f3510fb5659" providerId="AD" clId="Web-{F9771C81-246A-687F-04CE-8F202F6001A1}" dt="2023-12-07T20:41:41.627" v="42" actId="1076"/>
          <ac:picMkLst>
            <pc:docMk/>
            <pc:sldMk cId="0" sldId="266"/>
            <ac:picMk id="168" creationId="{00000000-0000-0000-0000-000000000000}"/>
          </ac:picMkLst>
        </pc:picChg>
      </pc:sldChg>
      <pc:sldChg chg="modSp">
        <pc:chgData name="Julie Hasty" userId="S::julie@santafewatershed.org::165a53dc-9507-4b8c-9e5b-3f3510fb5659" providerId="AD" clId="Web-{F9771C81-246A-687F-04CE-8F202F6001A1}" dt="2023-12-07T20:44:42.549" v="49" actId="20577"/>
        <pc:sldMkLst>
          <pc:docMk/>
          <pc:sldMk cId="0" sldId="267"/>
        </pc:sldMkLst>
        <pc:spChg chg="mod">
          <ac:chgData name="Julie Hasty" userId="S::julie@santafewatershed.org::165a53dc-9507-4b8c-9e5b-3f3510fb5659" providerId="AD" clId="Web-{F9771C81-246A-687F-04CE-8F202F6001A1}" dt="2023-12-07T20:44:42.549" v="49" actId="20577"/>
          <ac:spMkLst>
            <pc:docMk/>
            <pc:sldMk cId="0" sldId="267"/>
            <ac:spMk id="176" creationId="{00000000-0000-0000-0000-000000000000}"/>
          </ac:spMkLst>
        </pc:spChg>
      </pc:sldChg>
      <pc:sldChg chg="modSp">
        <pc:chgData name="Julie Hasty" userId="S::julie@santafewatershed.org::165a53dc-9507-4b8c-9e5b-3f3510fb5659" providerId="AD" clId="Web-{F9771C81-246A-687F-04CE-8F202F6001A1}" dt="2023-12-07T21:03:16.081" v="162" actId="1076"/>
        <pc:sldMkLst>
          <pc:docMk/>
          <pc:sldMk cId="0" sldId="268"/>
        </pc:sldMkLst>
        <pc:spChg chg="mod">
          <ac:chgData name="Julie Hasty" userId="S::julie@santafewatershed.org::165a53dc-9507-4b8c-9e5b-3f3510fb5659" providerId="AD" clId="Web-{F9771C81-246A-687F-04CE-8F202F6001A1}" dt="2023-12-07T20:47:35.143" v="157" actId="20577"/>
          <ac:spMkLst>
            <pc:docMk/>
            <pc:sldMk cId="0" sldId="268"/>
            <ac:spMk id="187" creationId="{00000000-0000-0000-0000-000000000000}"/>
          </ac:spMkLst>
        </pc:spChg>
        <pc:picChg chg="mod">
          <ac:chgData name="Julie Hasty" userId="S::julie@santafewatershed.org::165a53dc-9507-4b8c-9e5b-3f3510fb5659" providerId="AD" clId="Web-{F9771C81-246A-687F-04CE-8F202F6001A1}" dt="2023-12-07T21:03:16.081" v="162" actId="1076"/>
          <ac:picMkLst>
            <pc:docMk/>
            <pc:sldMk cId="0" sldId="268"/>
            <ac:picMk id="188" creationId="{00000000-0000-0000-0000-000000000000}"/>
          </ac:picMkLst>
        </pc:picChg>
      </pc:sldChg>
      <pc:sldChg chg="addSp modSp add del">
        <pc:chgData name="Julie Hasty" userId="S::julie@santafewatershed.org::165a53dc-9507-4b8c-9e5b-3f3510fb5659" providerId="AD" clId="Web-{F9771C81-246A-687F-04CE-8F202F6001A1}" dt="2023-12-07T21:11:54.737" v="203" actId="1076"/>
        <pc:sldMkLst>
          <pc:docMk/>
          <pc:sldMk cId="0" sldId="269"/>
        </pc:sldMkLst>
        <pc:spChg chg="mod">
          <ac:chgData name="Julie Hasty" userId="S::julie@santafewatershed.org::165a53dc-9507-4b8c-9e5b-3f3510fb5659" providerId="AD" clId="Web-{F9771C81-246A-687F-04CE-8F202F6001A1}" dt="2023-12-07T21:11:35.924" v="199" actId="1076"/>
          <ac:spMkLst>
            <pc:docMk/>
            <pc:sldMk cId="0" sldId="269"/>
            <ac:spMk id="194" creationId="{00000000-0000-0000-0000-000000000000}"/>
          </ac:spMkLst>
        </pc:spChg>
        <pc:picChg chg="add mod">
          <ac:chgData name="Julie Hasty" userId="S::julie@santafewatershed.org::165a53dc-9507-4b8c-9e5b-3f3510fb5659" providerId="AD" clId="Web-{F9771C81-246A-687F-04CE-8F202F6001A1}" dt="2023-12-07T21:11:54.737" v="203" actId="1076"/>
          <ac:picMkLst>
            <pc:docMk/>
            <pc:sldMk cId="0" sldId="269"/>
            <ac:picMk id="2" creationId="{5E98F8F7-FF48-32C3-C8B3-7AEAD96877B1}"/>
          </ac:picMkLst>
        </pc:picChg>
        <pc:picChg chg="mod">
          <ac:chgData name="Julie Hasty" userId="S::julie@santafewatershed.org::165a53dc-9507-4b8c-9e5b-3f3510fb5659" providerId="AD" clId="Web-{F9771C81-246A-687F-04CE-8F202F6001A1}" dt="2023-12-07T21:10:03.237" v="165" actId="1076"/>
          <ac:picMkLst>
            <pc:docMk/>
            <pc:sldMk cId="0" sldId="269"/>
            <ac:picMk id="195" creationId="{00000000-0000-0000-0000-000000000000}"/>
          </ac:picMkLst>
        </pc:picChg>
      </pc:sldChg>
      <pc:sldChg chg="modSp">
        <pc:chgData name="Julie Hasty" userId="S::julie@santafewatershed.org::165a53dc-9507-4b8c-9e5b-3f3510fb5659" providerId="AD" clId="Web-{F9771C81-246A-687F-04CE-8F202F6001A1}" dt="2023-12-07T20:47:16.409" v="129" actId="20577"/>
        <pc:sldMkLst>
          <pc:docMk/>
          <pc:sldMk cId="0" sldId="271"/>
        </pc:sldMkLst>
        <pc:spChg chg="mod">
          <ac:chgData name="Julie Hasty" userId="S::julie@santafewatershed.org::165a53dc-9507-4b8c-9e5b-3f3510fb5659" providerId="AD" clId="Web-{F9771C81-246A-687F-04CE-8F202F6001A1}" dt="2023-12-07T20:47:16.409" v="129" actId="20577"/>
          <ac:spMkLst>
            <pc:docMk/>
            <pc:sldMk cId="0" sldId="271"/>
            <ac:spMk id="209" creationId="{00000000-0000-0000-0000-000000000000}"/>
          </ac:spMkLst>
        </pc:spChg>
      </pc:sldChg>
      <pc:sldChg chg="modSp">
        <pc:chgData name="Julie Hasty" userId="S::julie@santafewatershed.org::165a53dc-9507-4b8c-9e5b-3f3510fb5659" providerId="AD" clId="Web-{F9771C81-246A-687F-04CE-8F202F6001A1}" dt="2023-12-07T21:24:31.987" v="254" actId="20577"/>
        <pc:sldMkLst>
          <pc:docMk/>
          <pc:sldMk cId="0" sldId="272"/>
        </pc:sldMkLst>
        <pc:spChg chg="mod">
          <ac:chgData name="Julie Hasty" userId="S::julie@santafewatershed.org::165a53dc-9507-4b8c-9e5b-3f3510fb5659" providerId="AD" clId="Web-{F9771C81-246A-687F-04CE-8F202F6001A1}" dt="2023-12-07T21:24:31.987" v="254" actId="20577"/>
          <ac:spMkLst>
            <pc:docMk/>
            <pc:sldMk cId="0" sldId="272"/>
            <ac:spMk id="216" creationId="{00000000-0000-0000-0000-000000000000}"/>
          </ac:spMkLst>
        </pc:spChg>
      </pc:sldChg>
    </pc:docChg>
  </pc:docChgLst>
  <pc:docChgLst>
    <pc:chgData name="Julie Hasty" userId="S::julie@santafewatershed.org::165a53dc-9507-4b8c-9e5b-3f3510fb5659" providerId="AD" clId="Web-{6D38AEB6-E3AB-2C49-2DC7-C58BA58BF2EB}"/>
    <pc:docChg chg="modSld">
      <pc:chgData name="Julie Hasty" userId="S::julie@santafewatershed.org::165a53dc-9507-4b8c-9e5b-3f3510fb5659" providerId="AD" clId="Web-{6D38AEB6-E3AB-2C49-2DC7-C58BA58BF2EB}" dt="2023-12-07T21:54:12.127" v="0"/>
      <pc:docMkLst>
        <pc:docMk/>
      </pc:docMkLst>
      <pc:sldChg chg="delSp">
        <pc:chgData name="Julie Hasty" userId="S::julie@santafewatershed.org::165a53dc-9507-4b8c-9e5b-3f3510fb5659" providerId="AD" clId="Web-{6D38AEB6-E3AB-2C49-2DC7-C58BA58BF2EB}" dt="2023-12-07T21:54:12.127" v="0"/>
        <pc:sldMkLst>
          <pc:docMk/>
          <pc:sldMk cId="0" sldId="260"/>
        </pc:sldMkLst>
        <pc:picChg chg="del">
          <ac:chgData name="Julie Hasty" userId="S::julie@santafewatershed.org::165a53dc-9507-4b8c-9e5b-3f3510fb5659" providerId="AD" clId="Web-{6D38AEB6-E3AB-2C49-2DC7-C58BA58BF2EB}" dt="2023-12-07T21:54:12.127" v="0"/>
          <ac:picMkLst>
            <pc:docMk/>
            <pc:sldMk cId="0" sldId="260"/>
            <ac:picMk id="126" creationId="{00000000-0000-0000-0000-000000000000}"/>
          </ac:picMkLst>
        </pc:picChg>
      </pc:sldChg>
    </pc:docChg>
  </pc:docChgLst>
  <pc:docChgLst>
    <pc:chgData name="Julie Hasty" userId="S::julie@santafewatershed.org::165a53dc-9507-4b8c-9e5b-3f3510fb5659" providerId="AD" clId="Web-{4A9D63AB-20E9-113E-7F32-FB0DC94BD78A}"/>
    <pc:docChg chg="modSld">
      <pc:chgData name="Julie Hasty" userId="S::julie@santafewatershed.org::165a53dc-9507-4b8c-9e5b-3f3510fb5659" providerId="AD" clId="Web-{4A9D63AB-20E9-113E-7F32-FB0DC94BD78A}" dt="2023-12-08T14:53:17.005" v="52"/>
      <pc:docMkLst>
        <pc:docMk/>
      </pc:docMkLst>
      <pc:sldChg chg="addSp delSp modSp mod setBg">
        <pc:chgData name="Julie Hasty" userId="S::julie@santafewatershed.org::165a53dc-9507-4b8c-9e5b-3f3510fb5659" providerId="AD" clId="Web-{4A9D63AB-20E9-113E-7F32-FB0DC94BD78A}" dt="2023-12-08T14:49:29.515" v="22" actId="14100"/>
        <pc:sldMkLst>
          <pc:docMk/>
          <pc:sldMk cId="0" sldId="256"/>
        </pc:sldMkLst>
        <pc:spChg chg="mod">
          <ac:chgData name="Julie Hasty" userId="S::julie@santafewatershed.org::165a53dc-9507-4b8c-9e5b-3f3510fb5659" providerId="AD" clId="Web-{4A9D63AB-20E9-113E-7F32-FB0DC94BD78A}" dt="2023-12-08T14:49:15.233" v="19"/>
          <ac:spMkLst>
            <pc:docMk/>
            <pc:sldMk cId="0" sldId="256"/>
            <ac:spMk id="89" creationId="{00000000-0000-0000-0000-000000000000}"/>
          </ac:spMkLst>
        </pc:spChg>
        <pc:spChg chg="del">
          <ac:chgData name="Julie Hasty" userId="S::julie@santafewatershed.org::165a53dc-9507-4b8c-9e5b-3f3510fb5659" providerId="AD" clId="Web-{4A9D63AB-20E9-113E-7F32-FB0DC94BD78A}" dt="2023-12-08T14:49:19.155" v="20"/>
          <ac:spMkLst>
            <pc:docMk/>
            <pc:sldMk cId="0" sldId="256"/>
            <ac:spMk id="92" creationId="{00000000-0000-0000-0000-000000000000}"/>
          </ac:spMkLst>
        </pc:spChg>
        <pc:spChg chg="mod ord">
          <ac:chgData name="Julie Hasty" userId="S::julie@santafewatershed.org::165a53dc-9507-4b8c-9e5b-3f3510fb5659" providerId="AD" clId="Web-{4A9D63AB-20E9-113E-7F32-FB0DC94BD78A}" dt="2023-12-08T14:49:15.233" v="19"/>
          <ac:spMkLst>
            <pc:docMk/>
            <pc:sldMk cId="0" sldId="256"/>
            <ac:spMk id="93" creationId="{00000000-0000-0000-0000-000000000000}"/>
          </ac:spMkLst>
        </pc:spChg>
        <pc:spChg chg="del">
          <ac:chgData name="Julie Hasty" userId="S::julie@santafewatershed.org::165a53dc-9507-4b8c-9e5b-3f3510fb5659" providerId="AD" clId="Web-{4A9D63AB-20E9-113E-7F32-FB0DC94BD78A}" dt="2023-12-08T14:49:22.765" v="21"/>
          <ac:spMkLst>
            <pc:docMk/>
            <pc:sldMk cId="0" sldId="256"/>
            <ac:spMk id="95" creationId="{00000000-0000-0000-0000-000000000000}"/>
          </ac:spMkLst>
        </pc:spChg>
        <pc:spChg chg="add">
          <ac:chgData name="Julie Hasty" userId="S::julie@santafewatershed.org::165a53dc-9507-4b8c-9e5b-3f3510fb5659" providerId="AD" clId="Web-{4A9D63AB-20E9-113E-7F32-FB0DC94BD78A}" dt="2023-12-08T14:49:15.233" v="19"/>
          <ac:spMkLst>
            <pc:docMk/>
            <pc:sldMk cId="0" sldId="256"/>
            <ac:spMk id="97" creationId="{A8384FB5-9ADC-4DDC-881B-597D56F5B15D}"/>
          </ac:spMkLst>
        </pc:spChg>
        <pc:spChg chg="add">
          <ac:chgData name="Julie Hasty" userId="S::julie@santafewatershed.org::165a53dc-9507-4b8c-9e5b-3f3510fb5659" providerId="AD" clId="Web-{4A9D63AB-20E9-113E-7F32-FB0DC94BD78A}" dt="2023-12-08T14:49:15.233" v="19"/>
          <ac:spMkLst>
            <pc:docMk/>
            <pc:sldMk cId="0" sldId="256"/>
            <ac:spMk id="98" creationId="{BC05CA36-AD6A-4ABF-9A05-52E5A143D2BB}"/>
          </ac:spMkLst>
        </pc:spChg>
        <pc:spChg chg="add">
          <ac:chgData name="Julie Hasty" userId="S::julie@santafewatershed.org::165a53dc-9507-4b8c-9e5b-3f3510fb5659" providerId="AD" clId="Web-{4A9D63AB-20E9-113E-7F32-FB0DC94BD78A}" dt="2023-12-08T14:49:15.233" v="19"/>
          <ac:spMkLst>
            <pc:docMk/>
            <pc:sldMk cId="0" sldId="256"/>
            <ac:spMk id="99" creationId="{D4331EE8-85A4-4588-8D9E-70E534D477DB}"/>
          </ac:spMkLst>
        </pc:spChg>
        <pc:spChg chg="add del">
          <ac:chgData name="Julie Hasty" userId="S::julie@santafewatershed.org::165a53dc-9507-4b8c-9e5b-3f3510fb5659" providerId="AD" clId="Web-{4A9D63AB-20E9-113E-7F32-FB0DC94BD78A}" dt="2023-12-08T14:48:52.389" v="18"/>
          <ac:spMkLst>
            <pc:docMk/>
            <pc:sldMk cId="0" sldId="256"/>
            <ac:spMk id="100" creationId="{F0A604E4-7307-451C-93BE-F1F7E1BF3BF8}"/>
          </ac:spMkLst>
        </pc:spChg>
        <pc:spChg chg="add">
          <ac:chgData name="Julie Hasty" userId="S::julie@santafewatershed.org::165a53dc-9507-4b8c-9e5b-3f3510fb5659" providerId="AD" clId="Web-{4A9D63AB-20E9-113E-7F32-FB0DC94BD78A}" dt="2023-12-08T14:49:15.233" v="19"/>
          <ac:spMkLst>
            <pc:docMk/>
            <pc:sldMk cId="0" sldId="256"/>
            <ac:spMk id="101" creationId="{49D6C862-61CC-4B46-8080-96583D653BAB}"/>
          </ac:spMkLst>
        </pc:spChg>
        <pc:spChg chg="add del">
          <ac:chgData name="Julie Hasty" userId="S::julie@santafewatershed.org::165a53dc-9507-4b8c-9e5b-3f3510fb5659" providerId="AD" clId="Web-{4A9D63AB-20E9-113E-7F32-FB0DC94BD78A}" dt="2023-12-08T14:48:52.389" v="18"/>
          <ac:spMkLst>
            <pc:docMk/>
            <pc:sldMk cId="0" sldId="256"/>
            <ac:spMk id="102" creationId="{F7F3A0AA-35E5-4085-942B-737839030604}"/>
          </ac:spMkLst>
        </pc:spChg>
        <pc:spChg chg="add del">
          <ac:chgData name="Julie Hasty" userId="S::julie@santafewatershed.org::165a53dc-9507-4b8c-9e5b-3f3510fb5659" providerId="AD" clId="Web-{4A9D63AB-20E9-113E-7F32-FB0DC94BD78A}" dt="2023-12-08T14:48:52.389" v="18"/>
          <ac:spMkLst>
            <pc:docMk/>
            <pc:sldMk cId="0" sldId="256"/>
            <ac:spMk id="104" creationId="{402F5C38-C747-4173-ABBF-656E39E82130}"/>
          </ac:spMkLst>
        </pc:spChg>
        <pc:spChg chg="add del">
          <ac:chgData name="Julie Hasty" userId="S::julie@santafewatershed.org::165a53dc-9507-4b8c-9e5b-3f3510fb5659" providerId="AD" clId="Web-{4A9D63AB-20E9-113E-7F32-FB0DC94BD78A}" dt="2023-12-08T14:48:52.389" v="18"/>
          <ac:spMkLst>
            <pc:docMk/>
            <pc:sldMk cId="0" sldId="256"/>
            <ac:spMk id="106" creationId="{E37EECFC-A684-4391-AE85-4CDAF5565F61}"/>
          </ac:spMkLst>
        </pc:spChg>
        <pc:spChg chg="add">
          <ac:chgData name="Julie Hasty" userId="S::julie@santafewatershed.org::165a53dc-9507-4b8c-9e5b-3f3510fb5659" providerId="AD" clId="Web-{4A9D63AB-20E9-113E-7F32-FB0DC94BD78A}" dt="2023-12-08T14:49:15.233" v="19"/>
          <ac:spMkLst>
            <pc:docMk/>
            <pc:sldMk cId="0" sldId="256"/>
            <ac:spMk id="108" creationId="{E37EECFC-A684-4391-AE85-4CDAF5565F61}"/>
          </ac:spMkLst>
        </pc:spChg>
        <pc:picChg chg="mod">
          <ac:chgData name="Julie Hasty" userId="S::julie@santafewatershed.org::165a53dc-9507-4b8c-9e5b-3f3510fb5659" providerId="AD" clId="Web-{4A9D63AB-20E9-113E-7F32-FB0DC94BD78A}" dt="2023-12-08T14:49:29.515" v="22" actId="14100"/>
          <ac:picMkLst>
            <pc:docMk/>
            <pc:sldMk cId="0" sldId="256"/>
            <ac:picMk id="90" creationId="{00000000-0000-0000-0000-000000000000}"/>
          </ac:picMkLst>
        </pc:picChg>
      </pc:sldChg>
      <pc:sldChg chg="addSp delSp modSp mod setBg">
        <pc:chgData name="Julie Hasty" userId="S::julie@santafewatershed.org::165a53dc-9507-4b8c-9e5b-3f3510fb5659" providerId="AD" clId="Web-{4A9D63AB-20E9-113E-7F32-FB0DC94BD78A}" dt="2023-12-08T14:49:57.766" v="24"/>
        <pc:sldMkLst>
          <pc:docMk/>
          <pc:sldMk cId="0" sldId="257"/>
        </pc:sldMkLst>
        <pc:spChg chg="mod">
          <ac:chgData name="Julie Hasty" userId="S::julie@santafewatershed.org::165a53dc-9507-4b8c-9e5b-3f3510fb5659" providerId="AD" clId="Web-{4A9D63AB-20E9-113E-7F32-FB0DC94BD78A}" dt="2023-12-08T14:49:57.766" v="24"/>
          <ac:spMkLst>
            <pc:docMk/>
            <pc:sldMk cId="0" sldId="257"/>
            <ac:spMk id="102" creationId="{00000000-0000-0000-0000-000000000000}"/>
          </ac:spMkLst>
        </pc:spChg>
        <pc:spChg chg="add del">
          <ac:chgData name="Julie Hasty" userId="S::julie@santafewatershed.org::165a53dc-9507-4b8c-9e5b-3f3510fb5659" providerId="AD" clId="Web-{4A9D63AB-20E9-113E-7F32-FB0DC94BD78A}" dt="2023-12-08T14:49:57.766" v="24"/>
          <ac:spMkLst>
            <pc:docMk/>
            <pc:sldMk cId="0" sldId="257"/>
            <ac:spMk id="107" creationId="{1B15ED52-F352-441B-82BF-E0EA34836D08}"/>
          </ac:spMkLst>
        </pc:spChg>
        <pc:spChg chg="add del">
          <ac:chgData name="Julie Hasty" userId="S::julie@santafewatershed.org::165a53dc-9507-4b8c-9e5b-3f3510fb5659" providerId="AD" clId="Web-{4A9D63AB-20E9-113E-7F32-FB0DC94BD78A}" dt="2023-12-08T14:49:57.766" v="24"/>
          <ac:spMkLst>
            <pc:docMk/>
            <pc:sldMk cId="0" sldId="257"/>
            <ac:spMk id="109" creationId="{3B2E3793-BFE6-45A2-9B7B-E18844431C99}"/>
          </ac:spMkLst>
        </pc:spChg>
        <pc:spChg chg="add del">
          <ac:chgData name="Julie Hasty" userId="S::julie@santafewatershed.org::165a53dc-9507-4b8c-9e5b-3f3510fb5659" providerId="AD" clId="Web-{4A9D63AB-20E9-113E-7F32-FB0DC94BD78A}" dt="2023-12-08T14:49:57.766" v="24"/>
          <ac:spMkLst>
            <pc:docMk/>
            <pc:sldMk cId="0" sldId="257"/>
            <ac:spMk id="111" creationId="{BC4C4868-CB8F-4AF9-9CDB-8108F2C19B67}"/>
          </ac:spMkLst>
        </pc:spChg>
        <pc:spChg chg="add del">
          <ac:chgData name="Julie Hasty" userId="S::julie@santafewatershed.org::165a53dc-9507-4b8c-9e5b-3f3510fb5659" providerId="AD" clId="Web-{4A9D63AB-20E9-113E-7F32-FB0DC94BD78A}" dt="2023-12-08T14:49:57.766" v="24"/>
          <ac:spMkLst>
            <pc:docMk/>
            <pc:sldMk cId="0" sldId="257"/>
            <ac:spMk id="113" creationId="{375E0459-6403-40CD-989D-56A4407CA12E}"/>
          </ac:spMkLst>
        </pc:spChg>
        <pc:spChg chg="add del">
          <ac:chgData name="Julie Hasty" userId="S::julie@santafewatershed.org::165a53dc-9507-4b8c-9e5b-3f3510fb5659" providerId="AD" clId="Web-{4A9D63AB-20E9-113E-7F32-FB0DC94BD78A}" dt="2023-12-08T14:49:57.766" v="24"/>
          <ac:spMkLst>
            <pc:docMk/>
            <pc:sldMk cId="0" sldId="257"/>
            <ac:spMk id="115" creationId="{53E5B1A8-3AC9-4BD1-9BBC-78CA94F2D1BA}"/>
          </ac:spMkLst>
        </pc:spChg>
        <pc:picChg chg="mod">
          <ac:chgData name="Julie Hasty" userId="S::julie@santafewatershed.org::165a53dc-9507-4b8c-9e5b-3f3510fb5659" providerId="AD" clId="Web-{4A9D63AB-20E9-113E-7F32-FB0DC94BD78A}" dt="2023-12-08T14:49:57.766" v="24"/>
          <ac:picMkLst>
            <pc:docMk/>
            <pc:sldMk cId="0" sldId="257"/>
            <ac:picMk id="101" creationId="{00000000-0000-0000-0000-000000000000}"/>
          </ac:picMkLst>
        </pc:picChg>
      </pc:sldChg>
      <pc:sldChg chg="addSp delSp modSp mod setBg">
        <pc:chgData name="Julie Hasty" userId="S::julie@santafewatershed.org::165a53dc-9507-4b8c-9e5b-3f3510fb5659" providerId="AD" clId="Web-{4A9D63AB-20E9-113E-7F32-FB0DC94BD78A}" dt="2023-12-08T14:48:33.998" v="16" actId="1076"/>
        <pc:sldMkLst>
          <pc:docMk/>
          <pc:sldMk cId="0" sldId="259"/>
        </pc:sldMkLst>
        <pc:spChg chg="mod">
          <ac:chgData name="Julie Hasty" userId="S::julie@santafewatershed.org::165a53dc-9507-4b8c-9e5b-3f3510fb5659" providerId="AD" clId="Web-{4A9D63AB-20E9-113E-7F32-FB0DC94BD78A}" dt="2023-12-08T14:47:33.246" v="6"/>
          <ac:spMkLst>
            <pc:docMk/>
            <pc:sldMk cId="0" sldId="259"/>
            <ac:spMk id="117" creationId="{00000000-0000-0000-0000-000000000000}"/>
          </ac:spMkLst>
        </pc:spChg>
        <pc:spChg chg="mod ord">
          <ac:chgData name="Julie Hasty" userId="S::julie@santafewatershed.org::165a53dc-9507-4b8c-9e5b-3f3510fb5659" providerId="AD" clId="Web-{4A9D63AB-20E9-113E-7F32-FB0DC94BD78A}" dt="2023-12-08T14:48:18.513" v="12" actId="1076"/>
          <ac:spMkLst>
            <pc:docMk/>
            <pc:sldMk cId="0" sldId="259"/>
            <ac:spMk id="119" creationId="{00000000-0000-0000-0000-000000000000}"/>
          </ac:spMkLst>
        </pc:spChg>
        <pc:spChg chg="add">
          <ac:chgData name="Julie Hasty" userId="S::julie@santafewatershed.org::165a53dc-9507-4b8c-9e5b-3f3510fb5659" providerId="AD" clId="Web-{4A9D63AB-20E9-113E-7F32-FB0DC94BD78A}" dt="2023-12-08T14:47:33.246" v="6"/>
          <ac:spMkLst>
            <pc:docMk/>
            <pc:sldMk cId="0" sldId="259"/>
            <ac:spMk id="124" creationId="{1B15ED52-F352-441B-82BF-E0EA34836D08}"/>
          </ac:spMkLst>
        </pc:spChg>
        <pc:spChg chg="add">
          <ac:chgData name="Julie Hasty" userId="S::julie@santafewatershed.org::165a53dc-9507-4b8c-9e5b-3f3510fb5659" providerId="AD" clId="Web-{4A9D63AB-20E9-113E-7F32-FB0DC94BD78A}" dt="2023-12-08T14:47:33.246" v="6"/>
          <ac:spMkLst>
            <pc:docMk/>
            <pc:sldMk cId="0" sldId="259"/>
            <ac:spMk id="126" creationId="{3B2E3793-BFE6-45A2-9B7B-E18844431C99}"/>
          </ac:spMkLst>
        </pc:spChg>
        <pc:spChg chg="add">
          <ac:chgData name="Julie Hasty" userId="S::julie@santafewatershed.org::165a53dc-9507-4b8c-9e5b-3f3510fb5659" providerId="AD" clId="Web-{4A9D63AB-20E9-113E-7F32-FB0DC94BD78A}" dt="2023-12-08T14:47:33.246" v="6"/>
          <ac:spMkLst>
            <pc:docMk/>
            <pc:sldMk cId="0" sldId="259"/>
            <ac:spMk id="128" creationId="{BC4C4868-CB8F-4AF9-9CDB-8108F2C19B67}"/>
          </ac:spMkLst>
        </pc:spChg>
        <pc:spChg chg="add">
          <ac:chgData name="Julie Hasty" userId="S::julie@santafewatershed.org::165a53dc-9507-4b8c-9e5b-3f3510fb5659" providerId="AD" clId="Web-{4A9D63AB-20E9-113E-7F32-FB0DC94BD78A}" dt="2023-12-08T14:47:33.246" v="6"/>
          <ac:spMkLst>
            <pc:docMk/>
            <pc:sldMk cId="0" sldId="259"/>
            <ac:spMk id="130" creationId="{375E0459-6403-40CD-989D-56A4407CA12E}"/>
          </ac:spMkLst>
        </pc:spChg>
        <pc:spChg chg="add">
          <ac:chgData name="Julie Hasty" userId="S::julie@santafewatershed.org::165a53dc-9507-4b8c-9e5b-3f3510fb5659" providerId="AD" clId="Web-{4A9D63AB-20E9-113E-7F32-FB0DC94BD78A}" dt="2023-12-08T14:47:33.246" v="6"/>
          <ac:spMkLst>
            <pc:docMk/>
            <pc:sldMk cId="0" sldId="259"/>
            <ac:spMk id="132" creationId="{53E5B1A8-3AC9-4BD1-9BBC-78CA94F2D1BA}"/>
          </ac:spMkLst>
        </pc:spChg>
        <pc:picChg chg="add mod">
          <ac:chgData name="Julie Hasty" userId="S::julie@santafewatershed.org::165a53dc-9507-4b8c-9e5b-3f3510fb5659" providerId="AD" clId="Web-{4A9D63AB-20E9-113E-7F32-FB0DC94BD78A}" dt="2023-12-08T14:48:33.998" v="16" actId="1076"/>
          <ac:picMkLst>
            <pc:docMk/>
            <pc:sldMk cId="0" sldId="259"/>
            <ac:picMk id="2" creationId="{CCB3E596-108F-FCE3-92E6-543F3167F590}"/>
          </ac:picMkLst>
        </pc:picChg>
        <pc:picChg chg="del">
          <ac:chgData name="Julie Hasty" userId="S::julie@santafewatershed.org::165a53dc-9507-4b8c-9e5b-3f3510fb5659" providerId="AD" clId="Web-{4A9D63AB-20E9-113E-7F32-FB0DC94BD78A}" dt="2023-12-08T14:46:42.714" v="0"/>
          <ac:picMkLst>
            <pc:docMk/>
            <pc:sldMk cId="0" sldId="259"/>
            <ac:picMk id="118" creationId="{00000000-0000-0000-0000-000000000000}"/>
          </ac:picMkLst>
        </pc:picChg>
      </pc:sldChg>
      <pc:sldChg chg="addSp delSp modSp mod setBg">
        <pc:chgData name="Julie Hasty" userId="S::julie@santafewatershed.org::165a53dc-9507-4b8c-9e5b-3f3510fb5659" providerId="AD" clId="Web-{4A9D63AB-20E9-113E-7F32-FB0DC94BD78A}" dt="2023-12-08T14:48:06.028" v="11"/>
        <pc:sldMkLst>
          <pc:docMk/>
          <pc:sldMk cId="0" sldId="260"/>
        </pc:sldMkLst>
        <pc:spChg chg="mod">
          <ac:chgData name="Julie Hasty" userId="S::julie@santafewatershed.org::165a53dc-9507-4b8c-9e5b-3f3510fb5659" providerId="AD" clId="Web-{4A9D63AB-20E9-113E-7F32-FB0DC94BD78A}" dt="2023-12-08T14:48:06.028" v="11"/>
          <ac:spMkLst>
            <pc:docMk/>
            <pc:sldMk cId="0" sldId="260"/>
            <ac:spMk id="125" creationId="{00000000-0000-0000-0000-000000000000}"/>
          </ac:spMkLst>
        </pc:spChg>
        <pc:spChg chg="add del">
          <ac:chgData name="Julie Hasty" userId="S::julie@santafewatershed.org::165a53dc-9507-4b8c-9e5b-3f3510fb5659" providerId="AD" clId="Web-{4A9D63AB-20E9-113E-7F32-FB0DC94BD78A}" dt="2023-12-08T14:48:02.638" v="8"/>
          <ac:spMkLst>
            <pc:docMk/>
            <pc:sldMk cId="0" sldId="260"/>
            <ac:spMk id="130" creationId="{F0A604E4-7307-451C-93BE-F1F7E1BF3BF8}"/>
          </ac:spMkLst>
        </pc:spChg>
        <pc:spChg chg="add del">
          <ac:chgData name="Julie Hasty" userId="S::julie@santafewatershed.org::165a53dc-9507-4b8c-9e5b-3f3510fb5659" providerId="AD" clId="Web-{4A9D63AB-20E9-113E-7F32-FB0DC94BD78A}" dt="2023-12-08T14:48:02.638" v="8"/>
          <ac:spMkLst>
            <pc:docMk/>
            <pc:sldMk cId="0" sldId="260"/>
            <ac:spMk id="132" creationId="{F7F3A0AA-35E5-4085-942B-737839030604}"/>
          </ac:spMkLst>
        </pc:spChg>
        <pc:spChg chg="add del">
          <ac:chgData name="Julie Hasty" userId="S::julie@santafewatershed.org::165a53dc-9507-4b8c-9e5b-3f3510fb5659" providerId="AD" clId="Web-{4A9D63AB-20E9-113E-7F32-FB0DC94BD78A}" dt="2023-12-08T14:48:02.638" v="8"/>
          <ac:spMkLst>
            <pc:docMk/>
            <pc:sldMk cId="0" sldId="260"/>
            <ac:spMk id="134" creationId="{402F5C38-C747-4173-ABBF-656E39E82130}"/>
          </ac:spMkLst>
        </pc:spChg>
        <pc:spChg chg="add del">
          <ac:chgData name="Julie Hasty" userId="S::julie@santafewatershed.org::165a53dc-9507-4b8c-9e5b-3f3510fb5659" providerId="AD" clId="Web-{4A9D63AB-20E9-113E-7F32-FB0DC94BD78A}" dt="2023-12-08T14:48:02.638" v="8"/>
          <ac:spMkLst>
            <pc:docMk/>
            <pc:sldMk cId="0" sldId="260"/>
            <ac:spMk id="136" creationId="{E37EECFC-A684-4391-AE85-4CDAF5565F61}"/>
          </ac:spMkLst>
        </pc:spChg>
        <pc:spChg chg="add del">
          <ac:chgData name="Julie Hasty" userId="S::julie@santafewatershed.org::165a53dc-9507-4b8c-9e5b-3f3510fb5659" providerId="AD" clId="Web-{4A9D63AB-20E9-113E-7F32-FB0DC94BD78A}" dt="2023-12-08T14:48:06.028" v="10"/>
          <ac:spMkLst>
            <pc:docMk/>
            <pc:sldMk cId="0" sldId="260"/>
            <ac:spMk id="138" creationId="{F8260ED5-17F7-4158-B241-D51DD4CF1B7E}"/>
          </ac:spMkLst>
        </pc:spChg>
        <pc:spChg chg="add del">
          <ac:chgData name="Julie Hasty" userId="S::julie@santafewatershed.org::165a53dc-9507-4b8c-9e5b-3f3510fb5659" providerId="AD" clId="Web-{4A9D63AB-20E9-113E-7F32-FB0DC94BD78A}" dt="2023-12-08T14:48:06.028" v="10"/>
          <ac:spMkLst>
            <pc:docMk/>
            <pc:sldMk cId="0" sldId="260"/>
            <ac:spMk id="139" creationId="{A8384FB5-9ADC-4DDC-881B-597D56F5B15D}"/>
          </ac:spMkLst>
        </pc:spChg>
        <pc:spChg chg="add del">
          <ac:chgData name="Julie Hasty" userId="S::julie@santafewatershed.org::165a53dc-9507-4b8c-9e5b-3f3510fb5659" providerId="AD" clId="Web-{4A9D63AB-20E9-113E-7F32-FB0DC94BD78A}" dt="2023-12-08T14:48:06.028" v="10"/>
          <ac:spMkLst>
            <pc:docMk/>
            <pc:sldMk cId="0" sldId="260"/>
            <ac:spMk id="140" creationId="{91E5A9A7-95C6-4F4F-B00E-C82E07FE62EF}"/>
          </ac:spMkLst>
        </pc:spChg>
        <pc:spChg chg="add del">
          <ac:chgData name="Julie Hasty" userId="S::julie@santafewatershed.org::165a53dc-9507-4b8c-9e5b-3f3510fb5659" providerId="AD" clId="Web-{4A9D63AB-20E9-113E-7F32-FB0DC94BD78A}" dt="2023-12-08T14:48:06.028" v="10"/>
          <ac:spMkLst>
            <pc:docMk/>
            <pc:sldMk cId="0" sldId="260"/>
            <ac:spMk id="141" creationId="{D07DD2DE-F619-49DD-B5E7-03A290FF4ED1}"/>
          </ac:spMkLst>
        </pc:spChg>
        <pc:spChg chg="add del">
          <ac:chgData name="Julie Hasty" userId="S::julie@santafewatershed.org::165a53dc-9507-4b8c-9e5b-3f3510fb5659" providerId="AD" clId="Web-{4A9D63AB-20E9-113E-7F32-FB0DC94BD78A}" dt="2023-12-08T14:48:06.028" v="10"/>
          <ac:spMkLst>
            <pc:docMk/>
            <pc:sldMk cId="0" sldId="260"/>
            <ac:spMk id="142" creationId="{85149191-5F60-4A28-AAFF-039F96B0F3EC}"/>
          </ac:spMkLst>
        </pc:spChg>
        <pc:spChg chg="add">
          <ac:chgData name="Julie Hasty" userId="S::julie@santafewatershed.org::165a53dc-9507-4b8c-9e5b-3f3510fb5659" providerId="AD" clId="Web-{4A9D63AB-20E9-113E-7F32-FB0DC94BD78A}" dt="2023-12-08T14:48:06.028" v="11"/>
          <ac:spMkLst>
            <pc:docMk/>
            <pc:sldMk cId="0" sldId="260"/>
            <ac:spMk id="144" creationId="{F0A604E4-7307-451C-93BE-F1F7E1BF3BF8}"/>
          </ac:spMkLst>
        </pc:spChg>
        <pc:spChg chg="add">
          <ac:chgData name="Julie Hasty" userId="S::julie@santafewatershed.org::165a53dc-9507-4b8c-9e5b-3f3510fb5659" providerId="AD" clId="Web-{4A9D63AB-20E9-113E-7F32-FB0DC94BD78A}" dt="2023-12-08T14:48:06.028" v="11"/>
          <ac:spMkLst>
            <pc:docMk/>
            <pc:sldMk cId="0" sldId="260"/>
            <ac:spMk id="145" creationId="{F7F3A0AA-35E5-4085-942B-737839030604}"/>
          </ac:spMkLst>
        </pc:spChg>
        <pc:spChg chg="add">
          <ac:chgData name="Julie Hasty" userId="S::julie@santafewatershed.org::165a53dc-9507-4b8c-9e5b-3f3510fb5659" providerId="AD" clId="Web-{4A9D63AB-20E9-113E-7F32-FB0DC94BD78A}" dt="2023-12-08T14:48:06.028" v="11"/>
          <ac:spMkLst>
            <pc:docMk/>
            <pc:sldMk cId="0" sldId="260"/>
            <ac:spMk id="146" creationId="{402F5C38-C747-4173-ABBF-656E39E82130}"/>
          </ac:spMkLst>
        </pc:spChg>
        <pc:spChg chg="add">
          <ac:chgData name="Julie Hasty" userId="S::julie@santafewatershed.org::165a53dc-9507-4b8c-9e5b-3f3510fb5659" providerId="AD" clId="Web-{4A9D63AB-20E9-113E-7F32-FB0DC94BD78A}" dt="2023-12-08T14:48:06.028" v="11"/>
          <ac:spMkLst>
            <pc:docMk/>
            <pc:sldMk cId="0" sldId="260"/>
            <ac:spMk id="147" creationId="{E37EECFC-A684-4391-AE85-4CDAF5565F61}"/>
          </ac:spMkLst>
        </pc:spChg>
        <pc:picChg chg="mod">
          <ac:chgData name="Julie Hasty" userId="S::julie@santafewatershed.org::165a53dc-9507-4b8c-9e5b-3f3510fb5659" providerId="AD" clId="Web-{4A9D63AB-20E9-113E-7F32-FB0DC94BD78A}" dt="2023-12-08T14:48:06.028" v="11"/>
          <ac:picMkLst>
            <pc:docMk/>
            <pc:sldMk cId="0" sldId="260"/>
            <ac:picMk id="2" creationId="{71F6D925-3BE9-CF27-E1B2-604E015E20F8}"/>
          </ac:picMkLst>
        </pc:picChg>
      </pc:sldChg>
      <pc:sldChg chg="addSp modSp mod setBg">
        <pc:chgData name="Julie Hasty" userId="S::julie@santafewatershed.org::165a53dc-9507-4b8c-9e5b-3f3510fb5659" providerId="AD" clId="Web-{4A9D63AB-20E9-113E-7F32-FB0DC94BD78A}" dt="2023-12-08T14:50:45.407" v="30" actId="20577"/>
        <pc:sldMkLst>
          <pc:docMk/>
          <pc:sldMk cId="0" sldId="262"/>
        </pc:sldMkLst>
        <pc:spChg chg="mod">
          <ac:chgData name="Julie Hasty" userId="S::julie@santafewatershed.org::165a53dc-9507-4b8c-9e5b-3f3510fb5659" providerId="AD" clId="Web-{4A9D63AB-20E9-113E-7F32-FB0DC94BD78A}" dt="2023-12-08T14:50:45.407" v="30" actId="20577"/>
          <ac:spMkLst>
            <pc:docMk/>
            <pc:sldMk cId="0" sldId="262"/>
            <ac:spMk id="139" creationId="{00000000-0000-0000-0000-000000000000}"/>
          </ac:spMkLst>
        </pc:spChg>
        <pc:spChg chg="add">
          <ac:chgData name="Julie Hasty" userId="S::julie@santafewatershed.org::165a53dc-9507-4b8c-9e5b-3f3510fb5659" providerId="AD" clId="Web-{4A9D63AB-20E9-113E-7F32-FB0DC94BD78A}" dt="2023-12-08T14:50:22.376" v="25"/>
          <ac:spMkLst>
            <pc:docMk/>
            <pc:sldMk cId="0" sldId="262"/>
            <ac:spMk id="144" creationId="{F0A604E4-7307-451C-93BE-F1F7E1BF3BF8}"/>
          </ac:spMkLst>
        </pc:spChg>
        <pc:spChg chg="add">
          <ac:chgData name="Julie Hasty" userId="S::julie@santafewatershed.org::165a53dc-9507-4b8c-9e5b-3f3510fb5659" providerId="AD" clId="Web-{4A9D63AB-20E9-113E-7F32-FB0DC94BD78A}" dt="2023-12-08T14:50:22.376" v="25"/>
          <ac:spMkLst>
            <pc:docMk/>
            <pc:sldMk cId="0" sldId="262"/>
            <ac:spMk id="146" creationId="{F7F3A0AA-35E5-4085-942B-737839030604}"/>
          </ac:spMkLst>
        </pc:spChg>
        <pc:spChg chg="add">
          <ac:chgData name="Julie Hasty" userId="S::julie@santafewatershed.org::165a53dc-9507-4b8c-9e5b-3f3510fb5659" providerId="AD" clId="Web-{4A9D63AB-20E9-113E-7F32-FB0DC94BD78A}" dt="2023-12-08T14:50:22.376" v="25"/>
          <ac:spMkLst>
            <pc:docMk/>
            <pc:sldMk cId="0" sldId="262"/>
            <ac:spMk id="148" creationId="{402F5C38-C747-4173-ABBF-656E39E82130}"/>
          </ac:spMkLst>
        </pc:spChg>
        <pc:spChg chg="add">
          <ac:chgData name="Julie Hasty" userId="S::julie@santafewatershed.org::165a53dc-9507-4b8c-9e5b-3f3510fb5659" providerId="AD" clId="Web-{4A9D63AB-20E9-113E-7F32-FB0DC94BD78A}" dt="2023-12-08T14:50:22.376" v="25"/>
          <ac:spMkLst>
            <pc:docMk/>
            <pc:sldMk cId="0" sldId="262"/>
            <ac:spMk id="150" creationId="{E37EECFC-A684-4391-AE85-4CDAF5565F61}"/>
          </ac:spMkLst>
        </pc:spChg>
        <pc:picChg chg="mod">
          <ac:chgData name="Julie Hasty" userId="S::julie@santafewatershed.org::165a53dc-9507-4b8c-9e5b-3f3510fb5659" providerId="AD" clId="Web-{4A9D63AB-20E9-113E-7F32-FB0DC94BD78A}" dt="2023-12-08T14:50:22.376" v="25"/>
          <ac:picMkLst>
            <pc:docMk/>
            <pc:sldMk cId="0" sldId="262"/>
            <ac:picMk id="2" creationId="{A582649A-12DE-D5CF-997A-BCD6F059008E}"/>
          </ac:picMkLst>
        </pc:picChg>
      </pc:sldChg>
      <pc:sldChg chg="addSp modSp mod setBg">
        <pc:chgData name="Julie Hasty" userId="S::julie@santafewatershed.org::165a53dc-9507-4b8c-9e5b-3f3510fb5659" providerId="AD" clId="Web-{4A9D63AB-20E9-113E-7F32-FB0DC94BD78A}" dt="2023-12-08T14:52:17.831" v="45" actId="20577"/>
        <pc:sldMkLst>
          <pc:docMk/>
          <pc:sldMk cId="0" sldId="263"/>
        </pc:sldMkLst>
        <pc:spChg chg="mod">
          <ac:chgData name="Julie Hasty" userId="S::julie@santafewatershed.org::165a53dc-9507-4b8c-9e5b-3f3510fb5659" providerId="AD" clId="Web-{4A9D63AB-20E9-113E-7F32-FB0DC94BD78A}" dt="2023-12-08T14:52:17.831" v="45" actId="20577"/>
          <ac:spMkLst>
            <pc:docMk/>
            <pc:sldMk cId="0" sldId="263"/>
            <ac:spMk id="146" creationId="{00000000-0000-0000-0000-000000000000}"/>
          </ac:spMkLst>
        </pc:spChg>
        <pc:spChg chg="add">
          <ac:chgData name="Julie Hasty" userId="S::julie@santafewatershed.org::165a53dc-9507-4b8c-9e5b-3f3510fb5659" providerId="AD" clId="Web-{4A9D63AB-20E9-113E-7F32-FB0DC94BD78A}" dt="2023-12-08T14:52:08.144" v="41"/>
          <ac:spMkLst>
            <pc:docMk/>
            <pc:sldMk cId="0" sldId="263"/>
            <ac:spMk id="151" creationId="{F0A604E4-7307-451C-93BE-F1F7E1BF3BF8}"/>
          </ac:spMkLst>
        </pc:spChg>
        <pc:spChg chg="add">
          <ac:chgData name="Julie Hasty" userId="S::julie@santafewatershed.org::165a53dc-9507-4b8c-9e5b-3f3510fb5659" providerId="AD" clId="Web-{4A9D63AB-20E9-113E-7F32-FB0DC94BD78A}" dt="2023-12-08T14:52:08.144" v="41"/>
          <ac:spMkLst>
            <pc:docMk/>
            <pc:sldMk cId="0" sldId="263"/>
            <ac:spMk id="153" creationId="{F7F3A0AA-35E5-4085-942B-737839030604}"/>
          </ac:spMkLst>
        </pc:spChg>
        <pc:spChg chg="add">
          <ac:chgData name="Julie Hasty" userId="S::julie@santafewatershed.org::165a53dc-9507-4b8c-9e5b-3f3510fb5659" providerId="AD" clId="Web-{4A9D63AB-20E9-113E-7F32-FB0DC94BD78A}" dt="2023-12-08T14:52:08.144" v="41"/>
          <ac:spMkLst>
            <pc:docMk/>
            <pc:sldMk cId="0" sldId="263"/>
            <ac:spMk id="155" creationId="{402F5C38-C747-4173-ABBF-656E39E82130}"/>
          </ac:spMkLst>
        </pc:spChg>
        <pc:spChg chg="add">
          <ac:chgData name="Julie Hasty" userId="S::julie@santafewatershed.org::165a53dc-9507-4b8c-9e5b-3f3510fb5659" providerId="AD" clId="Web-{4A9D63AB-20E9-113E-7F32-FB0DC94BD78A}" dt="2023-12-08T14:52:08.144" v="41"/>
          <ac:spMkLst>
            <pc:docMk/>
            <pc:sldMk cId="0" sldId="263"/>
            <ac:spMk id="157" creationId="{E37EECFC-A684-4391-AE85-4CDAF5565F61}"/>
          </ac:spMkLst>
        </pc:spChg>
        <pc:picChg chg="mod">
          <ac:chgData name="Julie Hasty" userId="S::julie@santafewatershed.org::165a53dc-9507-4b8c-9e5b-3f3510fb5659" providerId="AD" clId="Web-{4A9D63AB-20E9-113E-7F32-FB0DC94BD78A}" dt="2023-12-08T14:52:08.144" v="41"/>
          <ac:picMkLst>
            <pc:docMk/>
            <pc:sldMk cId="0" sldId="263"/>
            <ac:picMk id="2" creationId="{73099A79-7F69-1D1F-FF4C-E162926610F9}"/>
          </ac:picMkLst>
        </pc:picChg>
      </pc:sldChg>
      <pc:sldChg chg="addSp delSp modSp mod setBg">
        <pc:chgData name="Julie Hasty" userId="S::julie@santafewatershed.org::165a53dc-9507-4b8c-9e5b-3f3510fb5659" providerId="AD" clId="Web-{4A9D63AB-20E9-113E-7F32-FB0DC94BD78A}" dt="2023-12-08T14:52:46.410" v="50"/>
        <pc:sldMkLst>
          <pc:docMk/>
          <pc:sldMk cId="0" sldId="264"/>
        </pc:sldMkLst>
        <pc:spChg chg="mod">
          <ac:chgData name="Julie Hasty" userId="S::julie@santafewatershed.org::165a53dc-9507-4b8c-9e5b-3f3510fb5659" providerId="AD" clId="Web-{4A9D63AB-20E9-113E-7F32-FB0DC94BD78A}" dt="2023-12-08T14:52:46.410" v="50"/>
          <ac:spMkLst>
            <pc:docMk/>
            <pc:sldMk cId="0" sldId="264"/>
            <ac:spMk id="153" creationId="{00000000-0000-0000-0000-000000000000}"/>
          </ac:spMkLst>
        </pc:spChg>
        <pc:spChg chg="del">
          <ac:chgData name="Julie Hasty" userId="S::julie@santafewatershed.org::165a53dc-9507-4b8c-9e5b-3f3510fb5659" providerId="AD" clId="Web-{4A9D63AB-20E9-113E-7F32-FB0DC94BD78A}" dt="2023-12-08T14:52:46.410" v="50"/>
          <ac:spMkLst>
            <pc:docMk/>
            <pc:sldMk cId="0" sldId="264"/>
            <ac:spMk id="154" creationId="{00000000-0000-0000-0000-000000000000}"/>
          </ac:spMkLst>
        </pc:spChg>
        <pc:spChg chg="add">
          <ac:chgData name="Julie Hasty" userId="S::julie@santafewatershed.org::165a53dc-9507-4b8c-9e5b-3f3510fb5659" providerId="AD" clId="Web-{4A9D63AB-20E9-113E-7F32-FB0DC94BD78A}" dt="2023-12-08T14:52:46.410" v="50"/>
          <ac:spMkLst>
            <pc:docMk/>
            <pc:sldMk cId="0" sldId="264"/>
            <ac:spMk id="160" creationId="{BACC6370-2D7E-4714-9D71-7542949D7D5D}"/>
          </ac:spMkLst>
        </pc:spChg>
        <pc:spChg chg="add">
          <ac:chgData name="Julie Hasty" userId="S::julie@santafewatershed.org::165a53dc-9507-4b8c-9e5b-3f3510fb5659" providerId="AD" clId="Web-{4A9D63AB-20E9-113E-7F32-FB0DC94BD78A}" dt="2023-12-08T14:52:46.410" v="50"/>
          <ac:spMkLst>
            <pc:docMk/>
            <pc:sldMk cId="0" sldId="264"/>
            <ac:spMk id="162" creationId="{256B2C21-A230-48C0-8DF1-C46611373C44}"/>
          </ac:spMkLst>
        </pc:spChg>
        <pc:spChg chg="add">
          <ac:chgData name="Julie Hasty" userId="S::julie@santafewatershed.org::165a53dc-9507-4b8c-9e5b-3f3510fb5659" providerId="AD" clId="Web-{4A9D63AB-20E9-113E-7F32-FB0DC94BD78A}" dt="2023-12-08T14:52:46.410" v="50"/>
          <ac:spMkLst>
            <pc:docMk/>
            <pc:sldMk cId="0" sldId="264"/>
            <ac:spMk id="164" creationId="{3847E18C-932D-4C95-AABA-FEC7C9499AD7}"/>
          </ac:spMkLst>
        </pc:spChg>
        <pc:spChg chg="add">
          <ac:chgData name="Julie Hasty" userId="S::julie@santafewatershed.org::165a53dc-9507-4b8c-9e5b-3f3510fb5659" providerId="AD" clId="Web-{4A9D63AB-20E9-113E-7F32-FB0DC94BD78A}" dt="2023-12-08T14:52:46.410" v="50"/>
          <ac:spMkLst>
            <pc:docMk/>
            <pc:sldMk cId="0" sldId="264"/>
            <ac:spMk id="166" creationId="{3150CB11-0C61-439E-910F-5787759E72A0}"/>
          </ac:spMkLst>
        </pc:spChg>
        <pc:spChg chg="add">
          <ac:chgData name="Julie Hasty" userId="S::julie@santafewatershed.org::165a53dc-9507-4b8c-9e5b-3f3510fb5659" providerId="AD" clId="Web-{4A9D63AB-20E9-113E-7F32-FB0DC94BD78A}" dt="2023-12-08T14:52:46.410" v="50"/>
          <ac:spMkLst>
            <pc:docMk/>
            <pc:sldMk cId="0" sldId="264"/>
            <ac:spMk id="168" creationId="{43F8A58B-5155-44CE-A5FF-7647B47D0A7A}"/>
          </ac:spMkLst>
        </pc:spChg>
        <pc:spChg chg="add">
          <ac:chgData name="Julie Hasty" userId="S::julie@santafewatershed.org::165a53dc-9507-4b8c-9e5b-3f3510fb5659" providerId="AD" clId="Web-{4A9D63AB-20E9-113E-7F32-FB0DC94BD78A}" dt="2023-12-08T14:52:46.410" v="50"/>
          <ac:spMkLst>
            <pc:docMk/>
            <pc:sldMk cId="0" sldId="264"/>
            <ac:spMk id="170" creationId="{443F2ACA-E6D6-4028-82DD-F03C262D5DE6}"/>
          </ac:spMkLst>
        </pc:spChg>
        <pc:graphicFrameChg chg="add">
          <ac:chgData name="Julie Hasty" userId="S::julie@santafewatershed.org::165a53dc-9507-4b8c-9e5b-3f3510fb5659" providerId="AD" clId="Web-{4A9D63AB-20E9-113E-7F32-FB0DC94BD78A}" dt="2023-12-08T14:52:46.410" v="50"/>
          <ac:graphicFrameMkLst>
            <pc:docMk/>
            <pc:sldMk cId="0" sldId="264"/>
            <ac:graphicFrameMk id="156" creationId="{4CF87A17-FDA6-2114-43B7-D986E2997080}"/>
          </ac:graphicFrameMkLst>
        </pc:graphicFrameChg>
      </pc:sldChg>
      <pc:sldChg chg="addSp modSp mod setBg">
        <pc:chgData name="Julie Hasty" userId="S::julie@santafewatershed.org::165a53dc-9507-4b8c-9e5b-3f3510fb5659" providerId="AD" clId="Web-{4A9D63AB-20E9-113E-7F32-FB0DC94BD78A}" dt="2023-12-08T14:53:07.426" v="51"/>
        <pc:sldMkLst>
          <pc:docMk/>
          <pc:sldMk cId="0" sldId="265"/>
        </pc:sldMkLst>
        <pc:spChg chg="mod">
          <ac:chgData name="Julie Hasty" userId="S::julie@santafewatershed.org::165a53dc-9507-4b8c-9e5b-3f3510fb5659" providerId="AD" clId="Web-{4A9D63AB-20E9-113E-7F32-FB0DC94BD78A}" dt="2023-12-08T14:53:07.426" v="51"/>
          <ac:spMkLst>
            <pc:docMk/>
            <pc:sldMk cId="0" sldId="265"/>
            <ac:spMk id="160" creationId="{00000000-0000-0000-0000-000000000000}"/>
          </ac:spMkLst>
        </pc:spChg>
        <pc:spChg chg="ord">
          <ac:chgData name="Julie Hasty" userId="S::julie@santafewatershed.org::165a53dc-9507-4b8c-9e5b-3f3510fb5659" providerId="AD" clId="Web-{4A9D63AB-20E9-113E-7F32-FB0DC94BD78A}" dt="2023-12-08T14:53:07.426" v="51"/>
          <ac:spMkLst>
            <pc:docMk/>
            <pc:sldMk cId="0" sldId="265"/>
            <ac:spMk id="162" creationId="{00000000-0000-0000-0000-000000000000}"/>
          </ac:spMkLst>
        </pc:spChg>
        <pc:spChg chg="add">
          <ac:chgData name="Julie Hasty" userId="S::julie@santafewatershed.org::165a53dc-9507-4b8c-9e5b-3f3510fb5659" providerId="AD" clId="Web-{4A9D63AB-20E9-113E-7F32-FB0DC94BD78A}" dt="2023-12-08T14:53:07.426" v="51"/>
          <ac:spMkLst>
            <pc:docMk/>
            <pc:sldMk cId="0" sldId="265"/>
            <ac:spMk id="167" creationId="{F0A604E4-7307-451C-93BE-F1F7E1BF3BF8}"/>
          </ac:spMkLst>
        </pc:spChg>
        <pc:spChg chg="add">
          <ac:chgData name="Julie Hasty" userId="S::julie@santafewatershed.org::165a53dc-9507-4b8c-9e5b-3f3510fb5659" providerId="AD" clId="Web-{4A9D63AB-20E9-113E-7F32-FB0DC94BD78A}" dt="2023-12-08T14:53:07.426" v="51"/>
          <ac:spMkLst>
            <pc:docMk/>
            <pc:sldMk cId="0" sldId="265"/>
            <ac:spMk id="169" creationId="{F7F3A0AA-35E5-4085-942B-737839030604}"/>
          </ac:spMkLst>
        </pc:spChg>
        <pc:spChg chg="add">
          <ac:chgData name="Julie Hasty" userId="S::julie@santafewatershed.org::165a53dc-9507-4b8c-9e5b-3f3510fb5659" providerId="AD" clId="Web-{4A9D63AB-20E9-113E-7F32-FB0DC94BD78A}" dt="2023-12-08T14:53:07.426" v="51"/>
          <ac:spMkLst>
            <pc:docMk/>
            <pc:sldMk cId="0" sldId="265"/>
            <ac:spMk id="171" creationId="{402F5C38-C747-4173-ABBF-656E39E82130}"/>
          </ac:spMkLst>
        </pc:spChg>
        <pc:spChg chg="add">
          <ac:chgData name="Julie Hasty" userId="S::julie@santafewatershed.org::165a53dc-9507-4b8c-9e5b-3f3510fb5659" providerId="AD" clId="Web-{4A9D63AB-20E9-113E-7F32-FB0DC94BD78A}" dt="2023-12-08T14:53:07.426" v="51"/>
          <ac:spMkLst>
            <pc:docMk/>
            <pc:sldMk cId="0" sldId="265"/>
            <ac:spMk id="173" creationId="{E37EECFC-A684-4391-AE85-4CDAF5565F61}"/>
          </ac:spMkLst>
        </pc:spChg>
        <pc:picChg chg="mod">
          <ac:chgData name="Julie Hasty" userId="S::julie@santafewatershed.org::165a53dc-9507-4b8c-9e5b-3f3510fb5659" providerId="AD" clId="Web-{4A9D63AB-20E9-113E-7F32-FB0DC94BD78A}" dt="2023-12-08T14:53:07.426" v="51"/>
          <ac:picMkLst>
            <pc:docMk/>
            <pc:sldMk cId="0" sldId="265"/>
            <ac:picMk id="2" creationId="{A5F40D2B-F6D0-1C7C-B1FB-90E2DEF237FC}"/>
          </ac:picMkLst>
        </pc:picChg>
      </pc:sldChg>
      <pc:sldChg chg="addSp modSp mod setBg">
        <pc:chgData name="Julie Hasty" userId="S::julie@santafewatershed.org::165a53dc-9507-4b8c-9e5b-3f3510fb5659" providerId="AD" clId="Web-{4A9D63AB-20E9-113E-7F32-FB0DC94BD78A}" dt="2023-12-08T14:53:17.005" v="52"/>
        <pc:sldMkLst>
          <pc:docMk/>
          <pc:sldMk cId="0" sldId="266"/>
        </pc:sldMkLst>
        <pc:spChg chg="mod">
          <ac:chgData name="Julie Hasty" userId="S::julie@santafewatershed.org::165a53dc-9507-4b8c-9e5b-3f3510fb5659" providerId="AD" clId="Web-{4A9D63AB-20E9-113E-7F32-FB0DC94BD78A}" dt="2023-12-08T14:53:17.005" v="52"/>
          <ac:spMkLst>
            <pc:docMk/>
            <pc:sldMk cId="0" sldId="266"/>
            <ac:spMk id="169" creationId="{00000000-0000-0000-0000-000000000000}"/>
          </ac:spMkLst>
        </pc:spChg>
        <pc:spChg chg="mod">
          <ac:chgData name="Julie Hasty" userId="S::julie@santafewatershed.org::165a53dc-9507-4b8c-9e5b-3f3510fb5659" providerId="AD" clId="Web-{4A9D63AB-20E9-113E-7F32-FB0DC94BD78A}" dt="2023-12-08T14:53:17.005" v="52"/>
          <ac:spMkLst>
            <pc:docMk/>
            <pc:sldMk cId="0" sldId="266"/>
            <ac:spMk id="170" creationId="{00000000-0000-0000-0000-000000000000}"/>
          </ac:spMkLst>
        </pc:spChg>
        <pc:spChg chg="add">
          <ac:chgData name="Julie Hasty" userId="S::julie@santafewatershed.org::165a53dc-9507-4b8c-9e5b-3f3510fb5659" providerId="AD" clId="Web-{4A9D63AB-20E9-113E-7F32-FB0DC94BD78A}" dt="2023-12-08T14:53:17.005" v="52"/>
          <ac:spMkLst>
            <pc:docMk/>
            <pc:sldMk cId="0" sldId="266"/>
            <ac:spMk id="175" creationId="{BACC6370-2D7E-4714-9D71-7542949D7D5D}"/>
          </ac:spMkLst>
        </pc:spChg>
        <pc:spChg chg="add">
          <ac:chgData name="Julie Hasty" userId="S::julie@santafewatershed.org::165a53dc-9507-4b8c-9e5b-3f3510fb5659" providerId="AD" clId="Web-{4A9D63AB-20E9-113E-7F32-FB0DC94BD78A}" dt="2023-12-08T14:53:17.005" v="52"/>
          <ac:spMkLst>
            <pc:docMk/>
            <pc:sldMk cId="0" sldId="266"/>
            <ac:spMk id="177" creationId="{F68B3F68-107C-434F-AA38-110D5EA91B85}"/>
          </ac:spMkLst>
        </pc:spChg>
        <pc:spChg chg="add">
          <ac:chgData name="Julie Hasty" userId="S::julie@santafewatershed.org::165a53dc-9507-4b8c-9e5b-3f3510fb5659" providerId="AD" clId="Web-{4A9D63AB-20E9-113E-7F32-FB0DC94BD78A}" dt="2023-12-08T14:53:17.005" v="52"/>
          <ac:spMkLst>
            <pc:docMk/>
            <pc:sldMk cId="0" sldId="266"/>
            <ac:spMk id="179" creationId="{AAD0DBB9-1A4B-4391-81D4-CB19F9AB918A}"/>
          </ac:spMkLst>
        </pc:spChg>
        <pc:spChg chg="add">
          <ac:chgData name="Julie Hasty" userId="S::julie@santafewatershed.org::165a53dc-9507-4b8c-9e5b-3f3510fb5659" providerId="AD" clId="Web-{4A9D63AB-20E9-113E-7F32-FB0DC94BD78A}" dt="2023-12-08T14:53:17.005" v="52"/>
          <ac:spMkLst>
            <pc:docMk/>
            <pc:sldMk cId="0" sldId="266"/>
            <ac:spMk id="181" creationId="{063BBA22-50EA-4C4D-BE05-F1CE4E63AA56}"/>
          </ac:spMkLst>
        </pc:spChg>
        <pc:picChg chg="mod ord">
          <ac:chgData name="Julie Hasty" userId="S::julie@santafewatershed.org::165a53dc-9507-4b8c-9e5b-3f3510fb5659" providerId="AD" clId="Web-{4A9D63AB-20E9-113E-7F32-FB0DC94BD78A}" dt="2023-12-08T14:53:17.005" v="52"/>
          <ac:picMkLst>
            <pc:docMk/>
            <pc:sldMk cId="0" sldId="266"/>
            <ac:picMk id="168" creationId="{00000000-0000-0000-0000-000000000000}"/>
          </ac:picMkLst>
        </pc:picChg>
      </pc:sldChg>
      <pc:sldChg chg="addSp modSp mod setBg">
        <pc:chgData name="Julie Hasty" userId="S::julie@santafewatershed.org::165a53dc-9507-4b8c-9e5b-3f3510fb5659" providerId="AD" clId="Web-{4A9D63AB-20E9-113E-7F32-FB0DC94BD78A}" dt="2023-12-08T14:51:48.221" v="40" actId="20577"/>
        <pc:sldMkLst>
          <pc:docMk/>
          <pc:sldMk cId="0" sldId="269"/>
        </pc:sldMkLst>
        <pc:spChg chg="mod ord">
          <ac:chgData name="Julie Hasty" userId="S::julie@santafewatershed.org::165a53dc-9507-4b8c-9e5b-3f3510fb5659" providerId="AD" clId="Web-{4A9D63AB-20E9-113E-7F32-FB0DC94BD78A}" dt="2023-12-08T14:51:48.221" v="40" actId="20577"/>
          <ac:spMkLst>
            <pc:docMk/>
            <pc:sldMk cId="0" sldId="269"/>
            <ac:spMk id="194" creationId="{00000000-0000-0000-0000-000000000000}"/>
          </ac:spMkLst>
        </pc:spChg>
        <pc:spChg chg="add">
          <ac:chgData name="Julie Hasty" userId="S::julie@santafewatershed.org::165a53dc-9507-4b8c-9e5b-3f3510fb5659" providerId="AD" clId="Web-{4A9D63AB-20E9-113E-7F32-FB0DC94BD78A}" dt="2023-12-08T14:51:17.471" v="36"/>
          <ac:spMkLst>
            <pc:docMk/>
            <pc:sldMk cId="0" sldId="269"/>
            <ac:spMk id="199" creationId="{1B15ED52-F352-441B-82BF-E0EA34836D08}"/>
          </ac:spMkLst>
        </pc:spChg>
        <pc:spChg chg="add">
          <ac:chgData name="Julie Hasty" userId="S::julie@santafewatershed.org::165a53dc-9507-4b8c-9e5b-3f3510fb5659" providerId="AD" clId="Web-{4A9D63AB-20E9-113E-7F32-FB0DC94BD78A}" dt="2023-12-08T14:51:17.471" v="36"/>
          <ac:spMkLst>
            <pc:docMk/>
            <pc:sldMk cId="0" sldId="269"/>
            <ac:spMk id="201" creationId="{3B2E3793-BFE6-45A2-9B7B-E18844431C99}"/>
          </ac:spMkLst>
        </pc:spChg>
        <pc:spChg chg="add">
          <ac:chgData name="Julie Hasty" userId="S::julie@santafewatershed.org::165a53dc-9507-4b8c-9e5b-3f3510fb5659" providerId="AD" clId="Web-{4A9D63AB-20E9-113E-7F32-FB0DC94BD78A}" dt="2023-12-08T14:51:17.471" v="36"/>
          <ac:spMkLst>
            <pc:docMk/>
            <pc:sldMk cId="0" sldId="269"/>
            <ac:spMk id="203" creationId="{BC4C4868-CB8F-4AF9-9CDB-8108F2C19B67}"/>
          </ac:spMkLst>
        </pc:spChg>
        <pc:spChg chg="add">
          <ac:chgData name="Julie Hasty" userId="S::julie@santafewatershed.org::165a53dc-9507-4b8c-9e5b-3f3510fb5659" providerId="AD" clId="Web-{4A9D63AB-20E9-113E-7F32-FB0DC94BD78A}" dt="2023-12-08T14:51:17.471" v="36"/>
          <ac:spMkLst>
            <pc:docMk/>
            <pc:sldMk cId="0" sldId="269"/>
            <ac:spMk id="205" creationId="{375E0459-6403-40CD-989D-56A4407CA12E}"/>
          </ac:spMkLst>
        </pc:spChg>
        <pc:spChg chg="add">
          <ac:chgData name="Julie Hasty" userId="S::julie@santafewatershed.org::165a53dc-9507-4b8c-9e5b-3f3510fb5659" providerId="AD" clId="Web-{4A9D63AB-20E9-113E-7F32-FB0DC94BD78A}" dt="2023-12-08T14:51:17.471" v="36"/>
          <ac:spMkLst>
            <pc:docMk/>
            <pc:sldMk cId="0" sldId="269"/>
            <ac:spMk id="207" creationId="{53E5B1A8-3AC9-4BD1-9BBC-78CA94F2D1BA}"/>
          </ac:spMkLst>
        </pc:spChg>
        <pc:picChg chg="mod">
          <ac:chgData name="Julie Hasty" userId="S::julie@santafewatershed.org::165a53dc-9507-4b8c-9e5b-3f3510fb5659" providerId="AD" clId="Web-{4A9D63AB-20E9-113E-7F32-FB0DC94BD78A}" dt="2023-12-08T14:51:17.471" v="36"/>
          <ac:picMkLst>
            <pc:docMk/>
            <pc:sldMk cId="0" sldId="269"/>
            <ac:picMk id="2" creationId="{5E98F8F7-FF48-32C3-C8B3-7AEAD96877B1}"/>
          </ac:picMkLst>
        </pc:picChg>
      </pc:sldChg>
      <pc:sldChg chg="addSp modSp mod setBg">
        <pc:chgData name="Julie Hasty" userId="S::julie@santafewatershed.org::165a53dc-9507-4b8c-9e5b-3f3510fb5659" providerId="AD" clId="Web-{4A9D63AB-20E9-113E-7F32-FB0DC94BD78A}" dt="2023-12-08T14:50:55.236" v="35" actId="20577"/>
        <pc:sldMkLst>
          <pc:docMk/>
          <pc:sldMk cId="1549749967" sldId="273"/>
        </pc:sldMkLst>
        <pc:spChg chg="mod">
          <ac:chgData name="Julie Hasty" userId="S::julie@santafewatershed.org::165a53dc-9507-4b8c-9e5b-3f3510fb5659" providerId="AD" clId="Web-{4A9D63AB-20E9-113E-7F32-FB0DC94BD78A}" dt="2023-12-08T14:50:55.236" v="35" actId="20577"/>
          <ac:spMkLst>
            <pc:docMk/>
            <pc:sldMk cId="1549749967" sldId="273"/>
            <ac:spMk id="139" creationId="{00000000-0000-0000-0000-000000000000}"/>
          </ac:spMkLst>
        </pc:spChg>
        <pc:spChg chg="add">
          <ac:chgData name="Julie Hasty" userId="S::julie@santafewatershed.org::165a53dc-9507-4b8c-9e5b-3f3510fb5659" providerId="AD" clId="Web-{4A9D63AB-20E9-113E-7F32-FB0DC94BD78A}" dt="2023-12-08T14:50:31.970" v="26"/>
          <ac:spMkLst>
            <pc:docMk/>
            <pc:sldMk cId="1549749967" sldId="273"/>
            <ac:spMk id="144" creationId="{F0A604E4-7307-451C-93BE-F1F7E1BF3BF8}"/>
          </ac:spMkLst>
        </pc:spChg>
        <pc:spChg chg="add">
          <ac:chgData name="Julie Hasty" userId="S::julie@santafewatershed.org::165a53dc-9507-4b8c-9e5b-3f3510fb5659" providerId="AD" clId="Web-{4A9D63AB-20E9-113E-7F32-FB0DC94BD78A}" dt="2023-12-08T14:50:31.970" v="26"/>
          <ac:spMkLst>
            <pc:docMk/>
            <pc:sldMk cId="1549749967" sldId="273"/>
            <ac:spMk id="146" creationId="{F7F3A0AA-35E5-4085-942B-737839030604}"/>
          </ac:spMkLst>
        </pc:spChg>
        <pc:spChg chg="add">
          <ac:chgData name="Julie Hasty" userId="S::julie@santafewatershed.org::165a53dc-9507-4b8c-9e5b-3f3510fb5659" providerId="AD" clId="Web-{4A9D63AB-20E9-113E-7F32-FB0DC94BD78A}" dt="2023-12-08T14:50:31.970" v="26"/>
          <ac:spMkLst>
            <pc:docMk/>
            <pc:sldMk cId="1549749967" sldId="273"/>
            <ac:spMk id="148" creationId="{402F5C38-C747-4173-ABBF-656E39E82130}"/>
          </ac:spMkLst>
        </pc:spChg>
        <pc:spChg chg="add">
          <ac:chgData name="Julie Hasty" userId="S::julie@santafewatershed.org::165a53dc-9507-4b8c-9e5b-3f3510fb5659" providerId="AD" clId="Web-{4A9D63AB-20E9-113E-7F32-FB0DC94BD78A}" dt="2023-12-08T14:50:31.970" v="26"/>
          <ac:spMkLst>
            <pc:docMk/>
            <pc:sldMk cId="1549749967" sldId="273"/>
            <ac:spMk id="150" creationId="{E37EECFC-A684-4391-AE85-4CDAF5565F61}"/>
          </ac:spMkLst>
        </pc:spChg>
        <pc:picChg chg="mod">
          <ac:chgData name="Julie Hasty" userId="S::julie@santafewatershed.org::165a53dc-9507-4b8c-9e5b-3f3510fb5659" providerId="AD" clId="Web-{4A9D63AB-20E9-113E-7F32-FB0DC94BD78A}" dt="2023-12-08T14:50:31.970" v="26"/>
          <ac:picMkLst>
            <pc:docMk/>
            <pc:sldMk cId="1549749967" sldId="273"/>
            <ac:picMk id="2" creationId="{70016683-BBF6-057A-EA83-2D905E4E8516}"/>
          </ac:picMkLst>
        </pc:picChg>
      </pc:sldChg>
      <pc:sldChg chg="addSp modSp mod setBg">
        <pc:chgData name="Julie Hasty" userId="S::julie@santafewatershed.org::165a53dc-9507-4b8c-9e5b-3f3510fb5659" providerId="AD" clId="Web-{4A9D63AB-20E9-113E-7F32-FB0DC94BD78A}" dt="2023-12-08T14:52:30.191" v="49" actId="20577"/>
        <pc:sldMkLst>
          <pc:docMk/>
          <pc:sldMk cId="2949675438" sldId="274"/>
        </pc:sldMkLst>
        <pc:spChg chg="mod">
          <ac:chgData name="Julie Hasty" userId="S::julie@santafewatershed.org::165a53dc-9507-4b8c-9e5b-3f3510fb5659" providerId="AD" clId="Web-{4A9D63AB-20E9-113E-7F32-FB0DC94BD78A}" dt="2023-12-08T14:52:30.191" v="49" actId="20577"/>
          <ac:spMkLst>
            <pc:docMk/>
            <pc:sldMk cId="2949675438" sldId="274"/>
            <ac:spMk id="146" creationId="{00000000-0000-0000-0000-000000000000}"/>
          </ac:spMkLst>
        </pc:spChg>
        <pc:spChg chg="add">
          <ac:chgData name="Julie Hasty" userId="S::julie@santafewatershed.org::165a53dc-9507-4b8c-9e5b-3f3510fb5659" providerId="AD" clId="Web-{4A9D63AB-20E9-113E-7F32-FB0DC94BD78A}" dt="2023-12-08T14:52:22.894" v="46"/>
          <ac:spMkLst>
            <pc:docMk/>
            <pc:sldMk cId="2949675438" sldId="274"/>
            <ac:spMk id="151" creationId="{F0A604E4-7307-451C-93BE-F1F7E1BF3BF8}"/>
          </ac:spMkLst>
        </pc:spChg>
        <pc:spChg chg="add">
          <ac:chgData name="Julie Hasty" userId="S::julie@santafewatershed.org::165a53dc-9507-4b8c-9e5b-3f3510fb5659" providerId="AD" clId="Web-{4A9D63AB-20E9-113E-7F32-FB0DC94BD78A}" dt="2023-12-08T14:52:22.894" v="46"/>
          <ac:spMkLst>
            <pc:docMk/>
            <pc:sldMk cId="2949675438" sldId="274"/>
            <ac:spMk id="153" creationId="{F7F3A0AA-35E5-4085-942B-737839030604}"/>
          </ac:spMkLst>
        </pc:spChg>
        <pc:spChg chg="add">
          <ac:chgData name="Julie Hasty" userId="S::julie@santafewatershed.org::165a53dc-9507-4b8c-9e5b-3f3510fb5659" providerId="AD" clId="Web-{4A9D63AB-20E9-113E-7F32-FB0DC94BD78A}" dt="2023-12-08T14:52:22.894" v="46"/>
          <ac:spMkLst>
            <pc:docMk/>
            <pc:sldMk cId="2949675438" sldId="274"/>
            <ac:spMk id="155" creationId="{402F5C38-C747-4173-ABBF-656E39E82130}"/>
          </ac:spMkLst>
        </pc:spChg>
        <pc:spChg chg="add">
          <ac:chgData name="Julie Hasty" userId="S::julie@santafewatershed.org::165a53dc-9507-4b8c-9e5b-3f3510fb5659" providerId="AD" clId="Web-{4A9D63AB-20E9-113E-7F32-FB0DC94BD78A}" dt="2023-12-08T14:52:22.894" v="46"/>
          <ac:spMkLst>
            <pc:docMk/>
            <pc:sldMk cId="2949675438" sldId="274"/>
            <ac:spMk id="157" creationId="{E37EECFC-A684-4391-AE85-4CDAF5565F61}"/>
          </ac:spMkLst>
        </pc:spChg>
        <pc:picChg chg="mod">
          <ac:chgData name="Julie Hasty" userId="S::julie@santafewatershed.org::165a53dc-9507-4b8c-9e5b-3f3510fb5659" providerId="AD" clId="Web-{4A9D63AB-20E9-113E-7F32-FB0DC94BD78A}" dt="2023-12-08T14:52:22.894" v="46"/>
          <ac:picMkLst>
            <pc:docMk/>
            <pc:sldMk cId="2949675438" sldId="274"/>
            <ac:picMk id="3" creationId="{97463508-CEB8-CE26-031B-B318A68F9D04}"/>
          </ac:picMkLst>
        </pc:picChg>
      </pc:sldChg>
    </pc:docChg>
  </pc:docChgLst>
  <pc:docChgLst>
    <pc:chgData name="Julie Hasty" userId="S::julie@santafewatershed.org::165a53dc-9507-4b8c-9e5b-3f3510fb5659" providerId="AD" clId="Web-{BFA500ED-4EF1-8781-F723-4C177DB15F8C}"/>
    <pc:docChg chg="modSld">
      <pc:chgData name="Julie Hasty" userId="S::julie@santafewatershed.org::165a53dc-9507-4b8c-9e5b-3f3510fb5659" providerId="AD" clId="Web-{BFA500ED-4EF1-8781-F723-4C177DB15F8C}" dt="2023-12-12T21:43:22.605" v="137" actId="1076"/>
      <pc:docMkLst>
        <pc:docMk/>
      </pc:docMkLst>
      <pc:sldChg chg="addSp delSp modSp mod setBg">
        <pc:chgData name="Julie Hasty" userId="S::julie@santafewatershed.org::165a53dc-9507-4b8c-9e5b-3f3510fb5659" providerId="AD" clId="Web-{BFA500ED-4EF1-8781-F723-4C177DB15F8C}" dt="2023-12-12T17:32:38.834" v="29" actId="1076"/>
        <pc:sldMkLst>
          <pc:docMk/>
          <pc:sldMk cId="0" sldId="257"/>
        </pc:sldMkLst>
        <pc:spChg chg="mod">
          <ac:chgData name="Julie Hasty" userId="S::julie@santafewatershed.org::165a53dc-9507-4b8c-9e5b-3f3510fb5659" providerId="AD" clId="Web-{BFA500ED-4EF1-8781-F723-4C177DB15F8C}" dt="2023-12-12T17:31:29.848" v="27"/>
          <ac:spMkLst>
            <pc:docMk/>
            <pc:sldMk cId="0" sldId="257"/>
            <ac:spMk id="102" creationId="{00000000-0000-0000-0000-000000000000}"/>
          </ac:spMkLst>
        </pc:spChg>
        <pc:spChg chg="add del">
          <ac:chgData name="Julie Hasty" userId="S::julie@santafewatershed.org::165a53dc-9507-4b8c-9e5b-3f3510fb5659" providerId="AD" clId="Web-{BFA500ED-4EF1-8781-F723-4C177DB15F8C}" dt="2023-12-12T17:28:50.141" v="1"/>
          <ac:spMkLst>
            <pc:docMk/>
            <pc:sldMk cId="0" sldId="257"/>
            <ac:spMk id="104" creationId="{04812C46-200A-4DEB-A05E-3ED6C68C2387}"/>
          </ac:spMkLst>
        </pc:spChg>
        <pc:spChg chg="add del">
          <ac:chgData name="Julie Hasty" userId="S::julie@santafewatershed.org::165a53dc-9507-4b8c-9e5b-3f3510fb5659" providerId="AD" clId="Web-{BFA500ED-4EF1-8781-F723-4C177DB15F8C}" dt="2023-12-12T17:28:50.141" v="1"/>
          <ac:spMkLst>
            <pc:docMk/>
            <pc:sldMk cId="0" sldId="257"/>
            <ac:spMk id="105" creationId="{D1EA859B-E555-4109-94F3-6700E046E008}"/>
          </ac:spMkLst>
        </pc:spChg>
        <pc:spChg chg="add del">
          <ac:chgData name="Julie Hasty" userId="S::julie@santafewatershed.org::165a53dc-9507-4b8c-9e5b-3f3510fb5659" providerId="AD" clId="Web-{BFA500ED-4EF1-8781-F723-4C177DB15F8C}" dt="2023-12-12T17:30:38.050" v="13"/>
          <ac:spMkLst>
            <pc:docMk/>
            <pc:sldMk cId="0" sldId="257"/>
            <ac:spMk id="106" creationId="{3AFE8227-C443-417B-BA91-520EB1EF4559}"/>
          </ac:spMkLst>
        </pc:spChg>
        <pc:spChg chg="add del">
          <ac:chgData name="Julie Hasty" userId="S::julie@santafewatershed.org::165a53dc-9507-4b8c-9e5b-3f3510fb5659" providerId="AD" clId="Web-{BFA500ED-4EF1-8781-F723-4C177DB15F8C}" dt="2023-12-12T17:29:16.829" v="3"/>
          <ac:spMkLst>
            <pc:docMk/>
            <pc:sldMk cId="0" sldId="257"/>
            <ac:spMk id="108" creationId="{AE3A741D-C19B-960A-5803-1C5887147820}"/>
          </ac:spMkLst>
        </pc:spChg>
        <pc:spChg chg="add del">
          <ac:chgData name="Julie Hasty" userId="S::julie@santafewatershed.org::165a53dc-9507-4b8c-9e5b-3f3510fb5659" providerId="AD" clId="Web-{BFA500ED-4EF1-8781-F723-4C177DB15F8C}" dt="2023-12-12T17:29:16.829" v="3"/>
          <ac:spMkLst>
            <pc:docMk/>
            <pc:sldMk cId="0" sldId="257"/>
            <ac:spMk id="110" creationId="{DC39DE25-0E4E-0AA7-0932-1D78C2372786}"/>
          </ac:spMkLst>
        </pc:spChg>
        <pc:spChg chg="add del">
          <ac:chgData name="Julie Hasty" userId="S::julie@santafewatershed.org::165a53dc-9507-4b8c-9e5b-3f3510fb5659" providerId="AD" clId="Web-{BFA500ED-4EF1-8781-F723-4C177DB15F8C}" dt="2023-12-12T17:29:16.829" v="3"/>
          <ac:spMkLst>
            <pc:docMk/>
            <pc:sldMk cId="0" sldId="257"/>
            <ac:spMk id="112" creationId="{8D6EA299-0840-6DEA-E670-C49AEBC87E89}"/>
          </ac:spMkLst>
        </pc:spChg>
        <pc:spChg chg="add del">
          <ac:chgData name="Julie Hasty" userId="S::julie@santafewatershed.org::165a53dc-9507-4b8c-9e5b-3f3510fb5659" providerId="AD" clId="Web-{BFA500ED-4EF1-8781-F723-4C177DB15F8C}" dt="2023-12-12T17:29:29.954" v="5"/>
          <ac:spMkLst>
            <pc:docMk/>
            <pc:sldMk cId="0" sldId="257"/>
            <ac:spMk id="114" creationId="{C0A1ED06-4733-4020-9C60-81D4D801408D}"/>
          </ac:spMkLst>
        </pc:spChg>
        <pc:spChg chg="add del">
          <ac:chgData name="Julie Hasty" userId="S::julie@santafewatershed.org::165a53dc-9507-4b8c-9e5b-3f3510fb5659" providerId="AD" clId="Web-{BFA500ED-4EF1-8781-F723-4C177DB15F8C}" dt="2023-12-12T17:29:29.954" v="5"/>
          <ac:spMkLst>
            <pc:docMk/>
            <pc:sldMk cId="0" sldId="257"/>
            <ac:spMk id="116" creationId="{B0CA3509-3AF9-45FE-93ED-57BB5D5E8E07}"/>
          </ac:spMkLst>
        </pc:spChg>
        <pc:spChg chg="add del">
          <ac:chgData name="Julie Hasty" userId="S::julie@santafewatershed.org::165a53dc-9507-4b8c-9e5b-3f3510fb5659" providerId="AD" clId="Web-{BFA500ED-4EF1-8781-F723-4C177DB15F8C}" dt="2023-12-12T17:30:38.050" v="13"/>
          <ac:spMkLst>
            <pc:docMk/>
            <pc:sldMk cId="0" sldId="257"/>
            <ac:spMk id="117" creationId="{907741FC-B544-4A6E-B831-6789D042333D}"/>
          </ac:spMkLst>
        </pc:spChg>
        <pc:spChg chg="add del">
          <ac:chgData name="Julie Hasty" userId="S::julie@santafewatershed.org::165a53dc-9507-4b8c-9e5b-3f3510fb5659" providerId="AD" clId="Web-{BFA500ED-4EF1-8781-F723-4C177DB15F8C}" dt="2023-12-12T17:30:38.050" v="13"/>
          <ac:spMkLst>
            <pc:docMk/>
            <pc:sldMk cId="0" sldId="257"/>
            <ac:spMk id="119" creationId="{3F0BE7ED-7814-4273-B18A-F26CC0380380}"/>
          </ac:spMkLst>
        </pc:spChg>
        <pc:spChg chg="add del">
          <ac:chgData name="Julie Hasty" userId="S::julie@santafewatershed.org::165a53dc-9507-4b8c-9e5b-3f3510fb5659" providerId="AD" clId="Web-{BFA500ED-4EF1-8781-F723-4C177DB15F8C}" dt="2023-12-12T17:30:05.783" v="9"/>
          <ac:spMkLst>
            <pc:docMk/>
            <pc:sldMk cId="0" sldId="257"/>
            <ac:spMk id="122" creationId="{3AFE8227-C443-417B-BA91-520EB1EF4559}"/>
          </ac:spMkLst>
        </pc:spChg>
        <pc:spChg chg="add del">
          <ac:chgData name="Julie Hasty" userId="S::julie@santafewatershed.org::165a53dc-9507-4b8c-9e5b-3f3510fb5659" providerId="AD" clId="Web-{BFA500ED-4EF1-8781-F723-4C177DB15F8C}" dt="2023-12-12T17:30:05.783" v="9"/>
          <ac:spMkLst>
            <pc:docMk/>
            <pc:sldMk cId="0" sldId="257"/>
            <ac:spMk id="123" creationId="{907741FC-B544-4A6E-B831-6789D042333D}"/>
          </ac:spMkLst>
        </pc:spChg>
        <pc:spChg chg="add del">
          <ac:chgData name="Julie Hasty" userId="S::julie@santafewatershed.org::165a53dc-9507-4b8c-9e5b-3f3510fb5659" providerId="AD" clId="Web-{BFA500ED-4EF1-8781-F723-4C177DB15F8C}" dt="2023-12-12T17:30:05.783" v="9"/>
          <ac:spMkLst>
            <pc:docMk/>
            <pc:sldMk cId="0" sldId="257"/>
            <ac:spMk id="124" creationId="{3F0BE7ED-7814-4273-B18A-F26CC0380380}"/>
          </ac:spMkLst>
        </pc:spChg>
        <pc:grpChg chg="add del">
          <ac:chgData name="Julie Hasty" userId="S::julie@santafewatershed.org::165a53dc-9507-4b8c-9e5b-3f3510fb5659" providerId="AD" clId="Web-{BFA500ED-4EF1-8781-F723-4C177DB15F8C}" dt="2023-12-12T17:29:55.892" v="7"/>
          <ac:grpSpMkLst>
            <pc:docMk/>
            <pc:sldMk cId="0" sldId="257"/>
            <ac:grpSpMk id="118" creationId="{31C49F18-8757-4E87-5C2E-9D6D7B82BA3B}"/>
          </ac:grpSpMkLst>
        </pc:grpChg>
        <pc:grpChg chg="add del">
          <ac:chgData name="Julie Hasty" userId="S::julie@santafewatershed.org::165a53dc-9507-4b8c-9e5b-3f3510fb5659" providerId="AD" clId="Web-{BFA500ED-4EF1-8781-F723-4C177DB15F8C}" dt="2023-12-12T17:31:29.848" v="27"/>
          <ac:grpSpMkLst>
            <pc:docMk/>
            <pc:sldMk cId="0" sldId="257"/>
            <ac:grpSpMk id="120" creationId="{31C49F18-8757-4E87-5C2E-9D6D7B82BA3B}"/>
          </ac:grpSpMkLst>
        </pc:grpChg>
        <pc:picChg chg="mod">
          <ac:chgData name="Julie Hasty" userId="S::julie@santafewatershed.org::165a53dc-9507-4b8c-9e5b-3f3510fb5659" providerId="AD" clId="Web-{BFA500ED-4EF1-8781-F723-4C177DB15F8C}" dt="2023-12-12T17:32:38.834" v="29" actId="1076"/>
          <ac:picMkLst>
            <pc:docMk/>
            <pc:sldMk cId="0" sldId="257"/>
            <ac:picMk id="101" creationId="{00000000-0000-0000-0000-000000000000}"/>
          </ac:picMkLst>
        </pc:picChg>
      </pc:sldChg>
      <pc:sldChg chg="addSp delSp modSp mod setBg">
        <pc:chgData name="Julie Hasty" userId="S::julie@santafewatershed.org::165a53dc-9507-4b8c-9e5b-3f3510fb5659" providerId="AD" clId="Web-{BFA500ED-4EF1-8781-F723-4C177DB15F8C}" dt="2023-12-12T17:34:19.352" v="37" actId="1076"/>
        <pc:sldMkLst>
          <pc:docMk/>
          <pc:sldMk cId="0" sldId="258"/>
        </pc:sldMkLst>
        <pc:spChg chg="mod">
          <ac:chgData name="Julie Hasty" userId="S::julie@santafewatershed.org::165a53dc-9507-4b8c-9e5b-3f3510fb5659" providerId="AD" clId="Web-{BFA500ED-4EF1-8781-F723-4C177DB15F8C}" dt="2023-12-12T17:34:10.195" v="36" actId="20577"/>
          <ac:spMkLst>
            <pc:docMk/>
            <pc:sldMk cId="0" sldId="258"/>
            <ac:spMk id="109" creationId="{00000000-0000-0000-0000-000000000000}"/>
          </ac:spMkLst>
        </pc:spChg>
        <pc:spChg chg="mod">
          <ac:chgData name="Julie Hasty" userId="S::julie@santafewatershed.org::165a53dc-9507-4b8c-9e5b-3f3510fb5659" providerId="AD" clId="Web-{BFA500ED-4EF1-8781-F723-4C177DB15F8C}" dt="2023-12-12T17:33:48.304" v="35"/>
          <ac:spMkLst>
            <pc:docMk/>
            <pc:sldMk cId="0" sldId="258"/>
            <ac:spMk id="111" creationId="{00000000-0000-0000-0000-000000000000}"/>
          </ac:spMkLst>
        </pc:spChg>
        <pc:spChg chg="add del">
          <ac:chgData name="Julie Hasty" userId="S::julie@santafewatershed.org::165a53dc-9507-4b8c-9e5b-3f3510fb5659" providerId="AD" clId="Web-{BFA500ED-4EF1-8781-F723-4C177DB15F8C}" dt="2023-12-12T17:33:48.304" v="35"/>
          <ac:spMkLst>
            <pc:docMk/>
            <pc:sldMk cId="0" sldId="258"/>
            <ac:spMk id="116" creationId="{0288C6B4-AFC3-407F-A595-EFFD38D4CCAF}"/>
          </ac:spMkLst>
        </pc:spChg>
        <pc:spChg chg="add del">
          <ac:chgData name="Julie Hasty" userId="S::julie@santafewatershed.org::165a53dc-9507-4b8c-9e5b-3f3510fb5659" providerId="AD" clId="Web-{BFA500ED-4EF1-8781-F723-4C177DB15F8C}" dt="2023-12-12T17:33:48.304" v="35"/>
          <ac:spMkLst>
            <pc:docMk/>
            <pc:sldMk cId="0" sldId="258"/>
            <ac:spMk id="118" creationId="{CF236821-17FE-429B-8D2C-08E13A64EA40}"/>
          </ac:spMkLst>
        </pc:spChg>
        <pc:spChg chg="add del">
          <ac:chgData name="Julie Hasty" userId="S::julie@santafewatershed.org::165a53dc-9507-4b8c-9e5b-3f3510fb5659" providerId="AD" clId="Web-{BFA500ED-4EF1-8781-F723-4C177DB15F8C}" dt="2023-12-12T17:33:48.304" v="35"/>
          <ac:spMkLst>
            <pc:docMk/>
            <pc:sldMk cId="0" sldId="258"/>
            <ac:spMk id="120" creationId="{C0BDBCD2-E081-43AB-9119-C55465E59757}"/>
          </ac:spMkLst>
        </pc:spChg>
        <pc:spChg chg="add del">
          <ac:chgData name="Julie Hasty" userId="S::julie@santafewatershed.org::165a53dc-9507-4b8c-9e5b-3f3510fb5659" providerId="AD" clId="Web-{BFA500ED-4EF1-8781-F723-4C177DB15F8C}" dt="2023-12-12T17:33:48.304" v="35"/>
          <ac:spMkLst>
            <pc:docMk/>
            <pc:sldMk cId="0" sldId="258"/>
            <ac:spMk id="122" creationId="{98E79BE4-34FE-485A-98A5-92CE8F7C4743}"/>
          </ac:spMkLst>
        </pc:spChg>
        <pc:spChg chg="add del">
          <ac:chgData name="Julie Hasty" userId="S::julie@santafewatershed.org::165a53dc-9507-4b8c-9e5b-3f3510fb5659" providerId="AD" clId="Web-{BFA500ED-4EF1-8781-F723-4C177DB15F8C}" dt="2023-12-12T17:33:48.304" v="35"/>
          <ac:spMkLst>
            <pc:docMk/>
            <pc:sldMk cId="0" sldId="258"/>
            <ac:spMk id="124" creationId="{7A5F0580-5EE9-419F-96EE-B6529EF6E7D0}"/>
          </ac:spMkLst>
        </pc:spChg>
        <pc:picChg chg="del">
          <ac:chgData name="Julie Hasty" userId="S::julie@santafewatershed.org::165a53dc-9507-4b8c-9e5b-3f3510fb5659" providerId="AD" clId="Web-{BFA500ED-4EF1-8781-F723-4C177DB15F8C}" dt="2023-12-12T17:33:01.662" v="31"/>
          <ac:picMkLst>
            <pc:docMk/>
            <pc:sldMk cId="0" sldId="258"/>
            <ac:picMk id="108" creationId="{00000000-0000-0000-0000-000000000000}"/>
          </ac:picMkLst>
        </pc:picChg>
        <pc:picChg chg="mod">
          <ac:chgData name="Julie Hasty" userId="S::julie@santafewatershed.org::165a53dc-9507-4b8c-9e5b-3f3510fb5659" providerId="AD" clId="Web-{BFA500ED-4EF1-8781-F723-4C177DB15F8C}" dt="2023-12-12T17:34:19.352" v="37" actId="1076"/>
          <ac:picMkLst>
            <pc:docMk/>
            <pc:sldMk cId="0" sldId="258"/>
            <ac:picMk id="110" creationId="{00000000-0000-0000-0000-000000000000}"/>
          </ac:picMkLst>
        </pc:picChg>
      </pc:sldChg>
      <pc:sldChg chg="modSp">
        <pc:chgData name="Julie Hasty" userId="S::julie@santafewatershed.org::165a53dc-9507-4b8c-9e5b-3f3510fb5659" providerId="AD" clId="Web-{BFA500ED-4EF1-8781-F723-4C177DB15F8C}" dt="2023-12-12T17:43:30.833" v="69" actId="20577"/>
        <pc:sldMkLst>
          <pc:docMk/>
          <pc:sldMk cId="0" sldId="259"/>
        </pc:sldMkLst>
        <pc:spChg chg="mod">
          <ac:chgData name="Julie Hasty" userId="S::julie@santafewatershed.org::165a53dc-9507-4b8c-9e5b-3f3510fb5659" providerId="AD" clId="Web-{BFA500ED-4EF1-8781-F723-4C177DB15F8C}" dt="2023-12-12T17:43:30.833" v="69" actId="20577"/>
          <ac:spMkLst>
            <pc:docMk/>
            <pc:sldMk cId="0" sldId="259"/>
            <ac:spMk id="119" creationId="{00000000-0000-0000-0000-000000000000}"/>
          </ac:spMkLst>
        </pc:spChg>
      </pc:sldChg>
      <pc:sldChg chg="mod setBg">
        <pc:chgData name="Julie Hasty" userId="S::julie@santafewatershed.org::165a53dc-9507-4b8c-9e5b-3f3510fb5659" providerId="AD" clId="Web-{BFA500ED-4EF1-8781-F723-4C177DB15F8C}" dt="2023-12-12T19:04:12.683" v="70"/>
        <pc:sldMkLst>
          <pc:docMk/>
          <pc:sldMk cId="0" sldId="261"/>
        </pc:sldMkLst>
      </pc:sldChg>
      <pc:sldChg chg="modSp mod setBg">
        <pc:chgData name="Julie Hasty" userId="S::julie@santafewatershed.org::165a53dc-9507-4b8c-9e5b-3f3510fb5659" providerId="AD" clId="Web-{BFA500ED-4EF1-8781-F723-4C177DB15F8C}" dt="2023-12-12T19:05:07.965" v="75" actId="1076"/>
        <pc:sldMkLst>
          <pc:docMk/>
          <pc:sldMk cId="0" sldId="267"/>
        </pc:sldMkLst>
        <pc:picChg chg="mod">
          <ac:chgData name="Julie Hasty" userId="S::julie@santafewatershed.org::165a53dc-9507-4b8c-9e5b-3f3510fb5659" providerId="AD" clId="Web-{BFA500ED-4EF1-8781-F723-4C177DB15F8C}" dt="2023-12-12T19:04:59.043" v="74" actId="1076"/>
          <ac:picMkLst>
            <pc:docMk/>
            <pc:sldMk cId="0" sldId="267"/>
            <ac:picMk id="177" creationId="{00000000-0000-0000-0000-000000000000}"/>
          </ac:picMkLst>
        </pc:picChg>
        <pc:picChg chg="mod">
          <ac:chgData name="Julie Hasty" userId="S::julie@santafewatershed.org::165a53dc-9507-4b8c-9e5b-3f3510fb5659" providerId="AD" clId="Web-{BFA500ED-4EF1-8781-F723-4C177DB15F8C}" dt="2023-12-12T19:05:07.965" v="75" actId="1076"/>
          <ac:picMkLst>
            <pc:docMk/>
            <pc:sldMk cId="0" sldId="267"/>
            <ac:picMk id="178" creationId="{00000000-0000-0000-0000-000000000000}"/>
          </ac:picMkLst>
        </pc:picChg>
        <pc:picChg chg="mod">
          <ac:chgData name="Julie Hasty" userId="S::julie@santafewatershed.org::165a53dc-9507-4b8c-9e5b-3f3510fb5659" providerId="AD" clId="Web-{BFA500ED-4EF1-8781-F723-4C177DB15F8C}" dt="2023-12-12T19:04:51.043" v="73" actId="1076"/>
          <ac:picMkLst>
            <pc:docMk/>
            <pc:sldMk cId="0" sldId="267"/>
            <ac:picMk id="181" creationId="{00000000-0000-0000-0000-000000000000}"/>
          </ac:picMkLst>
        </pc:picChg>
      </pc:sldChg>
      <pc:sldChg chg="mod setBg">
        <pc:chgData name="Julie Hasty" userId="S::julie@santafewatershed.org::165a53dc-9507-4b8c-9e5b-3f3510fb5659" providerId="AD" clId="Web-{BFA500ED-4EF1-8781-F723-4C177DB15F8C}" dt="2023-12-12T19:05:25.060" v="76"/>
        <pc:sldMkLst>
          <pc:docMk/>
          <pc:sldMk cId="0" sldId="268"/>
        </pc:sldMkLst>
      </pc:sldChg>
      <pc:sldChg chg="modSp">
        <pc:chgData name="Julie Hasty" userId="S::julie@santafewatershed.org::165a53dc-9507-4b8c-9e5b-3f3510fb5659" providerId="AD" clId="Web-{BFA500ED-4EF1-8781-F723-4C177DB15F8C}" dt="2023-12-12T21:43:22.605" v="137" actId="1076"/>
        <pc:sldMkLst>
          <pc:docMk/>
          <pc:sldMk cId="0" sldId="269"/>
        </pc:sldMkLst>
        <pc:spChg chg="mod">
          <ac:chgData name="Julie Hasty" userId="S::julie@santafewatershed.org::165a53dc-9507-4b8c-9e5b-3f3510fb5659" providerId="AD" clId="Web-{BFA500ED-4EF1-8781-F723-4C177DB15F8C}" dt="2023-12-12T21:43:22.605" v="137" actId="1076"/>
          <ac:spMkLst>
            <pc:docMk/>
            <pc:sldMk cId="0" sldId="269"/>
            <ac:spMk id="194" creationId="{00000000-0000-0000-0000-000000000000}"/>
          </ac:spMkLst>
        </pc:spChg>
        <pc:picChg chg="mod">
          <ac:chgData name="Julie Hasty" userId="S::julie@santafewatershed.org::165a53dc-9507-4b8c-9e5b-3f3510fb5659" providerId="AD" clId="Web-{BFA500ED-4EF1-8781-F723-4C177DB15F8C}" dt="2023-12-12T21:43:16.590" v="136" actId="1076"/>
          <ac:picMkLst>
            <pc:docMk/>
            <pc:sldMk cId="0" sldId="269"/>
            <ac:picMk id="2" creationId="{5E98F8F7-FF48-32C3-C8B3-7AEAD96877B1}"/>
          </ac:picMkLst>
        </pc:picChg>
      </pc:sldChg>
      <pc:sldChg chg="mod setBg">
        <pc:chgData name="Julie Hasty" userId="S::julie@santafewatershed.org::165a53dc-9507-4b8c-9e5b-3f3510fb5659" providerId="AD" clId="Web-{BFA500ED-4EF1-8781-F723-4C177DB15F8C}" dt="2023-12-12T19:05:37.435" v="77"/>
        <pc:sldMkLst>
          <pc:docMk/>
          <pc:sldMk cId="0" sldId="270"/>
        </pc:sldMkLst>
      </pc:sldChg>
      <pc:sldChg chg="mod setBg">
        <pc:chgData name="Julie Hasty" userId="S::julie@santafewatershed.org::165a53dc-9507-4b8c-9e5b-3f3510fb5659" providerId="AD" clId="Web-{BFA500ED-4EF1-8781-F723-4C177DB15F8C}" dt="2023-12-12T19:05:44.841" v="78"/>
        <pc:sldMkLst>
          <pc:docMk/>
          <pc:sldMk cId="0" sldId="271"/>
        </pc:sldMkLst>
      </pc:sldChg>
      <pc:sldChg chg="mod setBg">
        <pc:chgData name="Julie Hasty" userId="S::julie@santafewatershed.org::165a53dc-9507-4b8c-9e5b-3f3510fb5659" providerId="AD" clId="Web-{BFA500ED-4EF1-8781-F723-4C177DB15F8C}" dt="2023-12-12T19:05:51.951" v="79"/>
        <pc:sldMkLst>
          <pc:docMk/>
          <pc:sldMk cId="0" sldId="272"/>
        </pc:sldMkLst>
      </pc:sldChg>
    </pc:docChg>
  </pc:docChgLst>
  <pc:docChgLst>
    <pc:chgData name="Julie Hasty" userId="S::julie@santafewatershed.org::165a53dc-9507-4b8c-9e5b-3f3510fb5659" providerId="AD" clId="Web-{1B4656EE-A9FD-CA0A-9AF4-015D41BCA5B9}"/>
    <pc:docChg chg="modSld">
      <pc:chgData name="Julie Hasty" userId="S::julie@santafewatershed.org::165a53dc-9507-4b8c-9e5b-3f3510fb5659" providerId="AD" clId="Web-{1B4656EE-A9FD-CA0A-9AF4-015D41BCA5B9}" dt="2023-12-07T18:16:15.392" v="1" actId="20577"/>
      <pc:docMkLst>
        <pc:docMk/>
      </pc:docMkLst>
      <pc:sldChg chg="modSp">
        <pc:chgData name="Julie Hasty" userId="S::julie@santafewatershed.org::165a53dc-9507-4b8c-9e5b-3f3510fb5659" providerId="AD" clId="Web-{1B4656EE-A9FD-CA0A-9AF4-015D41BCA5B9}" dt="2023-12-07T18:16:15.392" v="1" actId="20577"/>
        <pc:sldMkLst>
          <pc:docMk/>
          <pc:sldMk cId="0" sldId="259"/>
        </pc:sldMkLst>
        <pc:spChg chg="mod">
          <ac:chgData name="Julie Hasty" userId="S::julie@santafewatershed.org::165a53dc-9507-4b8c-9e5b-3f3510fb5659" providerId="AD" clId="Web-{1B4656EE-A9FD-CA0A-9AF4-015D41BCA5B9}" dt="2023-12-07T18:16:15.392" v="1" actId="20577"/>
          <ac:spMkLst>
            <pc:docMk/>
            <pc:sldMk cId="0" sldId="259"/>
            <ac:spMk id="119" creationId="{00000000-0000-0000-0000-000000000000}"/>
          </ac:spMkLst>
        </pc:spChg>
      </pc:sldChg>
    </pc:docChg>
  </pc:docChgLst>
  <pc:docChgLst>
    <pc:chgData name="Julie Hasty" userId="S::julie@santafewatershed.org::165a53dc-9507-4b8c-9e5b-3f3510fb5659" providerId="AD" clId="Web-{2B26FEAB-03F8-563E-1FD2-0BAC4700949F}"/>
    <pc:docChg chg="modSld">
      <pc:chgData name="Julie Hasty" userId="S::julie@santafewatershed.org::165a53dc-9507-4b8c-9e5b-3f3510fb5659" providerId="AD" clId="Web-{2B26FEAB-03F8-563E-1FD2-0BAC4700949F}" dt="2023-12-07T21:10:24.106" v="65"/>
      <pc:docMkLst>
        <pc:docMk/>
      </pc:docMkLst>
      <pc:sldChg chg="modSp">
        <pc:chgData name="Julie Hasty" userId="S::julie@santafewatershed.org::165a53dc-9507-4b8c-9e5b-3f3510fb5659" providerId="AD" clId="Web-{2B26FEAB-03F8-563E-1FD2-0BAC4700949F}" dt="2023-12-07T18:26:56.217" v="33" actId="20577"/>
        <pc:sldMkLst>
          <pc:docMk/>
          <pc:sldMk cId="0" sldId="259"/>
        </pc:sldMkLst>
        <pc:spChg chg="mod">
          <ac:chgData name="Julie Hasty" userId="S::julie@santafewatershed.org::165a53dc-9507-4b8c-9e5b-3f3510fb5659" providerId="AD" clId="Web-{2B26FEAB-03F8-563E-1FD2-0BAC4700949F}" dt="2023-12-07T18:26:56.217" v="33" actId="20577"/>
          <ac:spMkLst>
            <pc:docMk/>
            <pc:sldMk cId="0" sldId="259"/>
            <ac:spMk id="119" creationId="{00000000-0000-0000-0000-000000000000}"/>
          </ac:spMkLst>
        </pc:spChg>
      </pc:sldChg>
      <pc:sldChg chg="modSp">
        <pc:chgData name="Julie Hasty" userId="S::julie@santafewatershed.org::165a53dc-9507-4b8c-9e5b-3f3510fb5659" providerId="AD" clId="Web-{2B26FEAB-03F8-563E-1FD2-0BAC4700949F}" dt="2023-12-07T19:00:15.935" v="40" actId="20577"/>
        <pc:sldMkLst>
          <pc:docMk/>
          <pc:sldMk cId="0" sldId="264"/>
        </pc:sldMkLst>
        <pc:spChg chg="mod">
          <ac:chgData name="Julie Hasty" userId="S::julie@santafewatershed.org::165a53dc-9507-4b8c-9e5b-3f3510fb5659" providerId="AD" clId="Web-{2B26FEAB-03F8-563E-1FD2-0BAC4700949F}" dt="2023-12-07T19:00:15.935" v="40" actId="20577"/>
          <ac:spMkLst>
            <pc:docMk/>
            <pc:sldMk cId="0" sldId="264"/>
            <ac:spMk id="153" creationId="{00000000-0000-0000-0000-000000000000}"/>
          </ac:spMkLst>
        </pc:spChg>
      </pc:sldChg>
      <pc:sldChg chg="addSp delSp modSp">
        <pc:chgData name="Julie Hasty" userId="S::julie@santafewatershed.org::165a53dc-9507-4b8c-9e5b-3f3510fb5659" providerId="AD" clId="Web-{2B26FEAB-03F8-563E-1FD2-0BAC4700949F}" dt="2023-12-07T19:33:27.353" v="64" actId="1076"/>
        <pc:sldMkLst>
          <pc:docMk/>
          <pc:sldMk cId="0" sldId="265"/>
        </pc:sldMkLst>
        <pc:spChg chg="mod">
          <ac:chgData name="Julie Hasty" userId="S::julie@santafewatershed.org::165a53dc-9507-4b8c-9e5b-3f3510fb5659" providerId="AD" clId="Web-{2B26FEAB-03F8-563E-1FD2-0BAC4700949F}" dt="2023-12-07T19:33:10.915" v="60" actId="20577"/>
          <ac:spMkLst>
            <pc:docMk/>
            <pc:sldMk cId="0" sldId="265"/>
            <ac:spMk id="160" creationId="{00000000-0000-0000-0000-000000000000}"/>
          </ac:spMkLst>
        </pc:spChg>
        <pc:picChg chg="add mod">
          <ac:chgData name="Julie Hasty" userId="S::julie@santafewatershed.org::165a53dc-9507-4b8c-9e5b-3f3510fb5659" providerId="AD" clId="Web-{2B26FEAB-03F8-563E-1FD2-0BAC4700949F}" dt="2023-12-07T19:33:27.353" v="64" actId="1076"/>
          <ac:picMkLst>
            <pc:docMk/>
            <pc:sldMk cId="0" sldId="265"/>
            <ac:picMk id="2" creationId="{A5F40D2B-F6D0-1C7C-B1FB-90E2DEF237FC}"/>
          </ac:picMkLst>
        </pc:picChg>
        <pc:picChg chg="del">
          <ac:chgData name="Julie Hasty" userId="S::julie@santafewatershed.org::165a53dc-9507-4b8c-9e5b-3f3510fb5659" providerId="AD" clId="Web-{2B26FEAB-03F8-563E-1FD2-0BAC4700949F}" dt="2023-12-07T19:32:33.055" v="41"/>
          <ac:picMkLst>
            <pc:docMk/>
            <pc:sldMk cId="0" sldId="265"/>
            <ac:picMk id="161" creationId="{00000000-0000-0000-0000-000000000000}"/>
          </ac:picMkLst>
        </pc:picChg>
      </pc:sldChg>
      <pc:sldChg chg="delSp">
        <pc:chgData name="Julie Hasty" userId="S::julie@santafewatershed.org::165a53dc-9507-4b8c-9e5b-3f3510fb5659" providerId="AD" clId="Web-{2B26FEAB-03F8-563E-1FD2-0BAC4700949F}" dt="2023-12-07T21:10:24.106" v="65"/>
        <pc:sldMkLst>
          <pc:docMk/>
          <pc:sldMk cId="0" sldId="269"/>
        </pc:sldMkLst>
        <pc:picChg chg="del">
          <ac:chgData name="Julie Hasty" userId="S::julie@santafewatershed.org::165a53dc-9507-4b8c-9e5b-3f3510fb5659" providerId="AD" clId="Web-{2B26FEAB-03F8-563E-1FD2-0BAC4700949F}" dt="2023-12-07T21:10:24.106" v="65"/>
          <ac:picMkLst>
            <pc:docMk/>
            <pc:sldMk cId="0" sldId="269"/>
            <ac:picMk id="195" creationId="{00000000-0000-0000-0000-000000000000}"/>
          </ac:picMkLst>
        </pc:picChg>
      </pc:sldChg>
    </pc:docChg>
  </pc:docChgLst>
  <pc:docChgLst>
    <pc:chgData name="Julie Hasty" userId="S::julie@santafewatershed.org::165a53dc-9507-4b8c-9e5b-3f3510fb5659" providerId="AD" clId="Web-{5807CEE1-BF99-CA28-89EE-DE18F659C1F5}"/>
    <pc:docChg chg="addSld modSld">
      <pc:chgData name="Julie Hasty" userId="S::julie@santafewatershed.org::165a53dc-9507-4b8c-9e5b-3f3510fb5659" providerId="AD" clId="Web-{5807CEE1-BF99-CA28-89EE-DE18F659C1F5}" dt="2023-12-01T17:26:10.574" v="19" actId="1076"/>
      <pc:docMkLst>
        <pc:docMk/>
      </pc:docMkLst>
      <pc:sldChg chg="addSp delSp modSp">
        <pc:chgData name="Julie Hasty" userId="S::julie@santafewatershed.org::165a53dc-9507-4b8c-9e5b-3f3510fb5659" providerId="AD" clId="Web-{5807CEE1-BF99-CA28-89EE-DE18F659C1F5}" dt="2023-12-01T17:25:42.417" v="15" actId="1076"/>
        <pc:sldMkLst>
          <pc:docMk/>
          <pc:sldMk cId="0" sldId="262"/>
        </pc:sldMkLst>
        <pc:spChg chg="mod">
          <ac:chgData name="Julie Hasty" userId="S::julie@santafewatershed.org::165a53dc-9507-4b8c-9e5b-3f3510fb5659" providerId="AD" clId="Web-{5807CEE1-BF99-CA28-89EE-DE18F659C1F5}" dt="2023-12-01T17:22:49.070" v="5" actId="20577"/>
          <ac:spMkLst>
            <pc:docMk/>
            <pc:sldMk cId="0" sldId="262"/>
            <ac:spMk id="139" creationId="{00000000-0000-0000-0000-000000000000}"/>
          </ac:spMkLst>
        </pc:spChg>
        <pc:picChg chg="add mod">
          <ac:chgData name="Julie Hasty" userId="S::julie@santafewatershed.org::165a53dc-9507-4b8c-9e5b-3f3510fb5659" providerId="AD" clId="Web-{5807CEE1-BF99-CA28-89EE-DE18F659C1F5}" dt="2023-12-01T17:25:42.417" v="15" actId="1076"/>
          <ac:picMkLst>
            <pc:docMk/>
            <pc:sldMk cId="0" sldId="262"/>
            <ac:picMk id="2" creationId="{A582649A-12DE-D5CF-997A-BCD6F059008E}"/>
          </ac:picMkLst>
        </pc:picChg>
        <pc:picChg chg="del">
          <ac:chgData name="Julie Hasty" userId="S::julie@santafewatershed.org::165a53dc-9507-4b8c-9e5b-3f3510fb5659" providerId="AD" clId="Web-{5807CEE1-BF99-CA28-89EE-DE18F659C1F5}" dt="2023-12-01T17:22:39.211" v="0"/>
          <ac:picMkLst>
            <pc:docMk/>
            <pc:sldMk cId="0" sldId="262"/>
            <ac:picMk id="140" creationId="{00000000-0000-0000-0000-000000000000}"/>
          </ac:picMkLst>
        </pc:picChg>
      </pc:sldChg>
      <pc:sldChg chg="addSp modSp add replId">
        <pc:chgData name="Julie Hasty" userId="S::julie@santafewatershed.org::165a53dc-9507-4b8c-9e5b-3f3510fb5659" providerId="AD" clId="Web-{5807CEE1-BF99-CA28-89EE-DE18F659C1F5}" dt="2023-12-01T17:26:10.574" v="19" actId="1076"/>
        <pc:sldMkLst>
          <pc:docMk/>
          <pc:sldMk cId="1549749967" sldId="273"/>
        </pc:sldMkLst>
        <pc:picChg chg="add mod">
          <ac:chgData name="Julie Hasty" userId="S::julie@santafewatershed.org::165a53dc-9507-4b8c-9e5b-3f3510fb5659" providerId="AD" clId="Web-{5807CEE1-BF99-CA28-89EE-DE18F659C1F5}" dt="2023-12-01T17:26:10.574" v="19" actId="1076"/>
          <ac:picMkLst>
            <pc:docMk/>
            <pc:sldMk cId="1549749967" sldId="273"/>
            <ac:picMk id="2" creationId="{70016683-BBF6-057A-EA83-2D905E4E851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BDFEF5-6068-4C2A-9E60-B6F8C2F60F8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71C0C035-1EEA-414D-8BEC-B19111B7B1EE}">
      <dgm:prSet/>
      <dgm:spPr/>
      <dgm:t>
        <a:bodyPr/>
        <a:lstStyle/>
        <a:p>
          <a:r>
            <a:rPr lang="en-US"/>
            <a:t>It’s getting significantly warmer</a:t>
          </a:r>
        </a:p>
      </dgm:t>
    </dgm:pt>
    <dgm:pt modelId="{30B9F5E0-FDEC-4E28-8D14-7C37647F9D7A}" type="parTrans" cxnId="{548A4F2A-D00D-4357-B422-D4096965355E}">
      <dgm:prSet/>
      <dgm:spPr/>
      <dgm:t>
        <a:bodyPr/>
        <a:lstStyle/>
        <a:p>
          <a:endParaRPr lang="en-US"/>
        </a:p>
      </dgm:t>
    </dgm:pt>
    <dgm:pt modelId="{31FB3F7F-62F3-4DBA-A395-9BC09802F12B}" type="sibTrans" cxnId="{548A4F2A-D00D-4357-B422-D4096965355E}">
      <dgm:prSet/>
      <dgm:spPr/>
      <dgm:t>
        <a:bodyPr/>
        <a:lstStyle/>
        <a:p>
          <a:endParaRPr lang="en-US"/>
        </a:p>
      </dgm:t>
    </dgm:pt>
    <dgm:pt modelId="{4A95FFB6-F3A3-4852-BDD0-16B96543D6D3}">
      <dgm:prSet/>
      <dgm:spPr/>
      <dgm:t>
        <a:bodyPr/>
        <a:lstStyle/>
        <a:p>
          <a:r>
            <a:rPr lang="en-US"/>
            <a:t>30-year temperature average will be higher</a:t>
          </a:r>
        </a:p>
      </dgm:t>
    </dgm:pt>
    <dgm:pt modelId="{3197CDCB-6891-4B29-B5F2-5B91D0293450}" type="parTrans" cxnId="{2BCF0C9E-5E2C-477D-84EF-A97247D45F6E}">
      <dgm:prSet/>
      <dgm:spPr/>
      <dgm:t>
        <a:bodyPr/>
        <a:lstStyle/>
        <a:p>
          <a:endParaRPr lang="en-US"/>
        </a:p>
      </dgm:t>
    </dgm:pt>
    <dgm:pt modelId="{D5AA95F5-F47E-4213-A2C8-3144A0B324AF}" type="sibTrans" cxnId="{2BCF0C9E-5E2C-477D-84EF-A97247D45F6E}">
      <dgm:prSet/>
      <dgm:spPr/>
      <dgm:t>
        <a:bodyPr/>
        <a:lstStyle/>
        <a:p>
          <a:endParaRPr lang="en-US"/>
        </a:p>
      </dgm:t>
    </dgm:pt>
    <dgm:pt modelId="{9B31BA82-A4E4-41C9-8BF0-22E475438D9B}">
      <dgm:prSet/>
      <dgm:spPr/>
      <dgm:t>
        <a:bodyPr/>
        <a:lstStyle/>
        <a:p>
          <a:r>
            <a:rPr lang="en-US"/>
            <a:t>Rainfall varies a little over time, 30 – year average could be slightly lower</a:t>
          </a:r>
        </a:p>
      </dgm:t>
    </dgm:pt>
    <dgm:pt modelId="{56E6CB63-2BF9-4022-8A79-3586F672D9B8}" type="parTrans" cxnId="{EC42161A-3546-45D3-834E-94094C9E2E76}">
      <dgm:prSet/>
      <dgm:spPr/>
      <dgm:t>
        <a:bodyPr/>
        <a:lstStyle/>
        <a:p>
          <a:endParaRPr lang="en-US"/>
        </a:p>
      </dgm:t>
    </dgm:pt>
    <dgm:pt modelId="{CBC29458-9D1F-4A76-B783-E7EF8FACFDAA}" type="sibTrans" cxnId="{EC42161A-3546-45D3-834E-94094C9E2E76}">
      <dgm:prSet/>
      <dgm:spPr/>
      <dgm:t>
        <a:bodyPr/>
        <a:lstStyle/>
        <a:p>
          <a:endParaRPr lang="en-US"/>
        </a:p>
      </dgm:t>
    </dgm:pt>
    <dgm:pt modelId="{3316268F-986D-4DAD-9C90-E5A7B5469C85}">
      <dgm:prSet/>
      <dgm:spPr/>
      <dgm:t>
        <a:bodyPr/>
        <a:lstStyle/>
        <a:p>
          <a:r>
            <a:rPr lang="en-US"/>
            <a:t>What doesn’t our annual precipitation data show us?</a:t>
          </a:r>
        </a:p>
      </dgm:t>
    </dgm:pt>
    <dgm:pt modelId="{E823B305-51B0-437C-B9CE-C8D7D3A04EC5}" type="parTrans" cxnId="{5B236D3F-1C93-4D91-828D-5B4054BDF5F0}">
      <dgm:prSet/>
      <dgm:spPr/>
      <dgm:t>
        <a:bodyPr/>
        <a:lstStyle/>
        <a:p>
          <a:endParaRPr lang="en-US"/>
        </a:p>
      </dgm:t>
    </dgm:pt>
    <dgm:pt modelId="{AC49B81D-09D0-4251-B79D-E5BC925A04F4}" type="sibTrans" cxnId="{5B236D3F-1C93-4D91-828D-5B4054BDF5F0}">
      <dgm:prSet/>
      <dgm:spPr/>
      <dgm:t>
        <a:bodyPr/>
        <a:lstStyle/>
        <a:p>
          <a:endParaRPr lang="en-US"/>
        </a:p>
      </dgm:t>
    </dgm:pt>
    <dgm:pt modelId="{2B9830A1-7350-440A-8878-EBB1F2613017}" type="pres">
      <dgm:prSet presAssocID="{C6BDFEF5-6068-4C2A-9E60-B6F8C2F60F8E}" presName="linear" presStyleCnt="0">
        <dgm:presLayoutVars>
          <dgm:animLvl val="lvl"/>
          <dgm:resizeHandles val="exact"/>
        </dgm:presLayoutVars>
      </dgm:prSet>
      <dgm:spPr/>
    </dgm:pt>
    <dgm:pt modelId="{86421AF5-84CD-4D4D-B756-8BF0565C2FE5}" type="pres">
      <dgm:prSet presAssocID="{71C0C035-1EEA-414D-8BEC-B19111B7B1EE}" presName="parentText" presStyleLbl="node1" presStyleIdx="0" presStyleCnt="4">
        <dgm:presLayoutVars>
          <dgm:chMax val="0"/>
          <dgm:bulletEnabled val="1"/>
        </dgm:presLayoutVars>
      </dgm:prSet>
      <dgm:spPr/>
    </dgm:pt>
    <dgm:pt modelId="{B4022F1D-7C45-4E7D-B1CF-309B69969A69}" type="pres">
      <dgm:prSet presAssocID="{31FB3F7F-62F3-4DBA-A395-9BC09802F12B}" presName="spacer" presStyleCnt="0"/>
      <dgm:spPr/>
    </dgm:pt>
    <dgm:pt modelId="{9CAE7B0A-9A16-4CF9-8744-7952D61EE882}" type="pres">
      <dgm:prSet presAssocID="{4A95FFB6-F3A3-4852-BDD0-16B96543D6D3}" presName="parentText" presStyleLbl="node1" presStyleIdx="1" presStyleCnt="4">
        <dgm:presLayoutVars>
          <dgm:chMax val="0"/>
          <dgm:bulletEnabled val="1"/>
        </dgm:presLayoutVars>
      </dgm:prSet>
      <dgm:spPr/>
    </dgm:pt>
    <dgm:pt modelId="{C589BFFA-524A-45DD-B68A-D9F9106C1EBC}" type="pres">
      <dgm:prSet presAssocID="{D5AA95F5-F47E-4213-A2C8-3144A0B324AF}" presName="spacer" presStyleCnt="0"/>
      <dgm:spPr/>
    </dgm:pt>
    <dgm:pt modelId="{575A80AC-1834-46DD-8687-C4A7987A9C61}" type="pres">
      <dgm:prSet presAssocID="{9B31BA82-A4E4-41C9-8BF0-22E475438D9B}" presName="parentText" presStyleLbl="node1" presStyleIdx="2" presStyleCnt="4">
        <dgm:presLayoutVars>
          <dgm:chMax val="0"/>
          <dgm:bulletEnabled val="1"/>
        </dgm:presLayoutVars>
      </dgm:prSet>
      <dgm:spPr/>
    </dgm:pt>
    <dgm:pt modelId="{B67302A2-6CE9-466F-A835-4E285AC4C878}" type="pres">
      <dgm:prSet presAssocID="{CBC29458-9D1F-4A76-B783-E7EF8FACFDAA}" presName="spacer" presStyleCnt="0"/>
      <dgm:spPr/>
    </dgm:pt>
    <dgm:pt modelId="{E5292FDF-2264-4451-9783-2B025D3448FB}" type="pres">
      <dgm:prSet presAssocID="{3316268F-986D-4DAD-9C90-E5A7B5469C85}" presName="parentText" presStyleLbl="node1" presStyleIdx="3" presStyleCnt="4">
        <dgm:presLayoutVars>
          <dgm:chMax val="0"/>
          <dgm:bulletEnabled val="1"/>
        </dgm:presLayoutVars>
      </dgm:prSet>
      <dgm:spPr/>
    </dgm:pt>
  </dgm:ptLst>
  <dgm:cxnLst>
    <dgm:cxn modelId="{EC42161A-3546-45D3-834E-94094C9E2E76}" srcId="{C6BDFEF5-6068-4C2A-9E60-B6F8C2F60F8E}" destId="{9B31BA82-A4E4-41C9-8BF0-22E475438D9B}" srcOrd="2" destOrd="0" parTransId="{56E6CB63-2BF9-4022-8A79-3586F672D9B8}" sibTransId="{CBC29458-9D1F-4A76-B783-E7EF8FACFDAA}"/>
    <dgm:cxn modelId="{548A4F2A-D00D-4357-B422-D4096965355E}" srcId="{C6BDFEF5-6068-4C2A-9E60-B6F8C2F60F8E}" destId="{71C0C035-1EEA-414D-8BEC-B19111B7B1EE}" srcOrd="0" destOrd="0" parTransId="{30B9F5E0-FDEC-4E28-8D14-7C37647F9D7A}" sibTransId="{31FB3F7F-62F3-4DBA-A395-9BC09802F12B}"/>
    <dgm:cxn modelId="{5B236D3F-1C93-4D91-828D-5B4054BDF5F0}" srcId="{C6BDFEF5-6068-4C2A-9E60-B6F8C2F60F8E}" destId="{3316268F-986D-4DAD-9C90-E5A7B5469C85}" srcOrd="3" destOrd="0" parTransId="{E823B305-51B0-437C-B9CE-C8D7D3A04EC5}" sibTransId="{AC49B81D-09D0-4251-B79D-E5BC925A04F4}"/>
    <dgm:cxn modelId="{67B5B25B-3990-4C81-917C-9F92A528D02F}" type="presOf" srcId="{9B31BA82-A4E4-41C9-8BF0-22E475438D9B}" destId="{575A80AC-1834-46DD-8687-C4A7987A9C61}" srcOrd="0" destOrd="0" presId="urn:microsoft.com/office/officeart/2005/8/layout/vList2"/>
    <dgm:cxn modelId="{7D4D2A5F-E9F9-4C67-8B9B-EC5283AE3798}" type="presOf" srcId="{C6BDFEF5-6068-4C2A-9E60-B6F8C2F60F8E}" destId="{2B9830A1-7350-440A-8878-EBB1F2613017}" srcOrd="0" destOrd="0" presId="urn:microsoft.com/office/officeart/2005/8/layout/vList2"/>
    <dgm:cxn modelId="{976DA047-4E1F-4D66-A9F8-13D4A2791296}" type="presOf" srcId="{71C0C035-1EEA-414D-8BEC-B19111B7B1EE}" destId="{86421AF5-84CD-4D4D-B756-8BF0565C2FE5}" srcOrd="0" destOrd="0" presId="urn:microsoft.com/office/officeart/2005/8/layout/vList2"/>
    <dgm:cxn modelId="{4FBA1853-948C-4DE6-ABD7-29841E418AB0}" type="presOf" srcId="{3316268F-986D-4DAD-9C90-E5A7B5469C85}" destId="{E5292FDF-2264-4451-9783-2B025D3448FB}" srcOrd="0" destOrd="0" presId="urn:microsoft.com/office/officeart/2005/8/layout/vList2"/>
    <dgm:cxn modelId="{694A578D-3C28-4F1D-A482-597D64743A0E}" type="presOf" srcId="{4A95FFB6-F3A3-4852-BDD0-16B96543D6D3}" destId="{9CAE7B0A-9A16-4CF9-8744-7952D61EE882}" srcOrd="0" destOrd="0" presId="urn:microsoft.com/office/officeart/2005/8/layout/vList2"/>
    <dgm:cxn modelId="{2BCF0C9E-5E2C-477D-84EF-A97247D45F6E}" srcId="{C6BDFEF5-6068-4C2A-9E60-B6F8C2F60F8E}" destId="{4A95FFB6-F3A3-4852-BDD0-16B96543D6D3}" srcOrd="1" destOrd="0" parTransId="{3197CDCB-6891-4B29-B5F2-5B91D0293450}" sibTransId="{D5AA95F5-F47E-4213-A2C8-3144A0B324AF}"/>
    <dgm:cxn modelId="{A854A2D0-D318-41A5-AEF6-59C858629B9C}" type="presParOf" srcId="{2B9830A1-7350-440A-8878-EBB1F2613017}" destId="{86421AF5-84CD-4D4D-B756-8BF0565C2FE5}" srcOrd="0" destOrd="0" presId="urn:microsoft.com/office/officeart/2005/8/layout/vList2"/>
    <dgm:cxn modelId="{72C0134E-FB9F-4C9A-8166-A1FAE78F306B}" type="presParOf" srcId="{2B9830A1-7350-440A-8878-EBB1F2613017}" destId="{B4022F1D-7C45-4E7D-B1CF-309B69969A69}" srcOrd="1" destOrd="0" presId="urn:microsoft.com/office/officeart/2005/8/layout/vList2"/>
    <dgm:cxn modelId="{501A1940-BA9D-4BE7-88DF-55D9FEF98276}" type="presParOf" srcId="{2B9830A1-7350-440A-8878-EBB1F2613017}" destId="{9CAE7B0A-9A16-4CF9-8744-7952D61EE882}" srcOrd="2" destOrd="0" presId="urn:microsoft.com/office/officeart/2005/8/layout/vList2"/>
    <dgm:cxn modelId="{8B14D904-AF71-49A6-AAE3-0C011F9BBBC1}" type="presParOf" srcId="{2B9830A1-7350-440A-8878-EBB1F2613017}" destId="{C589BFFA-524A-45DD-B68A-D9F9106C1EBC}" srcOrd="3" destOrd="0" presId="urn:microsoft.com/office/officeart/2005/8/layout/vList2"/>
    <dgm:cxn modelId="{16F5FD69-892E-495F-A170-F7A58504C3A8}" type="presParOf" srcId="{2B9830A1-7350-440A-8878-EBB1F2613017}" destId="{575A80AC-1834-46DD-8687-C4A7987A9C61}" srcOrd="4" destOrd="0" presId="urn:microsoft.com/office/officeart/2005/8/layout/vList2"/>
    <dgm:cxn modelId="{C90A86C4-21DC-4F7E-B3C8-3B8240C931B6}" type="presParOf" srcId="{2B9830A1-7350-440A-8878-EBB1F2613017}" destId="{B67302A2-6CE9-466F-A835-4E285AC4C878}" srcOrd="5" destOrd="0" presId="urn:microsoft.com/office/officeart/2005/8/layout/vList2"/>
    <dgm:cxn modelId="{FACEF15F-B820-44A2-B9ED-9F92D876B2AB}" type="presParOf" srcId="{2B9830A1-7350-440A-8878-EBB1F2613017}" destId="{E5292FDF-2264-4451-9783-2B025D3448F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21AF5-84CD-4D4D-B756-8BF0565C2FE5}">
      <dsp:nvSpPr>
        <dsp:cNvPr id="0" name=""/>
        <dsp:cNvSpPr/>
      </dsp:nvSpPr>
      <dsp:spPr>
        <a:xfrm>
          <a:off x="0" y="4741"/>
          <a:ext cx="5000124" cy="1307109"/>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It’s getting significantly warmer</a:t>
          </a:r>
        </a:p>
      </dsp:txBody>
      <dsp:txXfrm>
        <a:off x="63808" y="68549"/>
        <a:ext cx="4872508" cy="1179493"/>
      </dsp:txXfrm>
    </dsp:sp>
    <dsp:sp modelId="{9CAE7B0A-9A16-4CF9-8744-7952D61EE882}">
      <dsp:nvSpPr>
        <dsp:cNvPr id="0" name=""/>
        <dsp:cNvSpPr/>
      </dsp:nvSpPr>
      <dsp:spPr>
        <a:xfrm>
          <a:off x="0" y="1383850"/>
          <a:ext cx="5000124" cy="1307109"/>
        </a:xfrm>
        <a:prstGeom prst="roundRect">
          <a:avLst/>
        </a:prstGeom>
        <a:gradFill rotWithShape="0">
          <a:gsLst>
            <a:gs pos="0">
              <a:schemeClr val="accent2">
                <a:hueOff val="-485121"/>
                <a:satOff val="-27976"/>
                <a:lumOff val="2876"/>
                <a:alphaOff val="0"/>
                <a:tint val="100000"/>
                <a:shade val="100000"/>
                <a:satMod val="130000"/>
              </a:schemeClr>
            </a:gs>
            <a:gs pos="100000">
              <a:schemeClr val="accent2">
                <a:hueOff val="-485121"/>
                <a:satOff val="-27976"/>
                <a:lumOff val="287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30-year temperature average will be higher</a:t>
          </a:r>
        </a:p>
      </dsp:txBody>
      <dsp:txXfrm>
        <a:off x="63808" y="1447658"/>
        <a:ext cx="4872508" cy="1179493"/>
      </dsp:txXfrm>
    </dsp:sp>
    <dsp:sp modelId="{575A80AC-1834-46DD-8687-C4A7987A9C61}">
      <dsp:nvSpPr>
        <dsp:cNvPr id="0" name=""/>
        <dsp:cNvSpPr/>
      </dsp:nvSpPr>
      <dsp:spPr>
        <a:xfrm>
          <a:off x="0" y="2762960"/>
          <a:ext cx="5000124" cy="1307109"/>
        </a:xfrm>
        <a:prstGeom prst="roundRect">
          <a:avLst/>
        </a:prstGeom>
        <a:gradFill rotWithShape="0">
          <a:gsLst>
            <a:gs pos="0">
              <a:schemeClr val="accent2">
                <a:hueOff val="-970242"/>
                <a:satOff val="-55952"/>
                <a:lumOff val="5752"/>
                <a:alphaOff val="0"/>
                <a:tint val="100000"/>
                <a:shade val="100000"/>
                <a:satMod val="130000"/>
              </a:schemeClr>
            </a:gs>
            <a:gs pos="100000">
              <a:schemeClr val="accent2">
                <a:hueOff val="-970242"/>
                <a:satOff val="-55952"/>
                <a:lumOff val="575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Rainfall varies a little over time, 30 – year average could be slightly lower</a:t>
          </a:r>
        </a:p>
      </dsp:txBody>
      <dsp:txXfrm>
        <a:off x="63808" y="2826768"/>
        <a:ext cx="4872508" cy="1179493"/>
      </dsp:txXfrm>
    </dsp:sp>
    <dsp:sp modelId="{E5292FDF-2264-4451-9783-2B025D3448FB}">
      <dsp:nvSpPr>
        <dsp:cNvPr id="0" name=""/>
        <dsp:cNvSpPr/>
      </dsp:nvSpPr>
      <dsp:spPr>
        <a:xfrm>
          <a:off x="0" y="4142069"/>
          <a:ext cx="5000124" cy="1307109"/>
        </a:xfrm>
        <a:prstGeom prst="roundRect">
          <a:avLst/>
        </a:prstGeom>
        <a:gradFill rotWithShape="0">
          <a:gsLst>
            <a:gs pos="0">
              <a:schemeClr val="accent2">
                <a:hueOff val="-1455363"/>
                <a:satOff val="-83928"/>
                <a:lumOff val="8628"/>
                <a:alphaOff val="0"/>
                <a:tint val="100000"/>
                <a:shade val="100000"/>
                <a:satMod val="130000"/>
              </a:schemeClr>
            </a:gs>
            <a:gs pos="100000">
              <a:schemeClr val="accent2">
                <a:hueOff val="-1455363"/>
                <a:satOff val="-83928"/>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What doesn’t our annual precipitation data show us?</a:t>
          </a:r>
        </a:p>
      </dsp:txBody>
      <dsp:txXfrm>
        <a:off x="63808" y="4205877"/>
        <a:ext cx="4872508" cy="11794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eatherwizkids.com/weather-forecasting.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1">
                <a:solidFill>
                  <a:srgbClr val="000000"/>
                </a:solidFill>
                <a:latin typeface="Arial"/>
                <a:ea typeface="Arial"/>
                <a:cs typeface="Arial"/>
                <a:sym typeface="Arial"/>
              </a:rPr>
              <a:t>Connect to the Unit</a:t>
            </a:r>
            <a:endParaRPr/>
          </a:p>
          <a:p>
            <a:pPr marL="0" marR="0" lvl="0" indent="0" algn="l" rtl="0">
              <a:spcBef>
                <a:spcPts val="600"/>
              </a:spcBef>
              <a:spcAft>
                <a:spcPts val="0"/>
              </a:spcAft>
              <a:buNone/>
            </a:pPr>
            <a:endParaRPr sz="1400" b="1" i="1">
              <a:solidFill>
                <a:srgbClr val="000000"/>
              </a:solidFill>
              <a:latin typeface="Arial"/>
              <a:ea typeface="Arial"/>
              <a:cs typeface="Arial"/>
              <a:sym typeface="Arial"/>
            </a:endParaRPr>
          </a:p>
          <a:p>
            <a:pPr marL="0" marR="0" lvl="0" indent="0" algn="l" rtl="0">
              <a:spcBef>
                <a:spcPts val="600"/>
              </a:spcBef>
              <a:spcAft>
                <a:spcPts val="0"/>
              </a:spcAft>
              <a:buNone/>
            </a:pPr>
            <a:r>
              <a:rPr lang="en-US" sz="1200">
                <a:latin typeface="Calibri"/>
                <a:ea typeface="Calibri"/>
                <a:cs typeface="Calibri"/>
                <a:sym typeface="Calibri"/>
              </a:rPr>
              <a:t>In this Rainwater Harvesting unit, students will:</a:t>
            </a:r>
            <a:endParaRPr/>
          </a:p>
          <a:p>
            <a:pPr marL="342900" marR="0" lvl="0" indent="-342900" algn="l" rtl="0">
              <a:spcBef>
                <a:spcPts val="600"/>
              </a:spcBef>
              <a:spcAft>
                <a:spcPts val="0"/>
              </a:spcAft>
              <a:buClr>
                <a:schemeClr val="dk1"/>
              </a:buClr>
              <a:buSzPts val="1200"/>
              <a:buFont typeface="Noto Sans Symbols"/>
              <a:buChar char="∙"/>
            </a:pPr>
            <a:r>
              <a:rPr lang="en-US" sz="1200">
                <a:latin typeface="Calibri"/>
                <a:ea typeface="Calibri"/>
                <a:cs typeface="Calibri"/>
                <a:sym typeface="Calibri"/>
              </a:rPr>
              <a:t>Apply the Engineering Design Process (EDP) to construct ideas and design a solution for using rainwater in place of potable water.</a:t>
            </a:r>
            <a:endParaRPr/>
          </a:p>
          <a:p>
            <a:pPr marL="342900" marR="0" lvl="0" indent="-342900" algn="l" rtl="0">
              <a:spcBef>
                <a:spcPts val="600"/>
              </a:spcBef>
              <a:spcAft>
                <a:spcPts val="0"/>
              </a:spcAft>
              <a:buClr>
                <a:schemeClr val="dk1"/>
              </a:buClr>
              <a:buSzPts val="1200"/>
              <a:buFont typeface="Noto Sans Symbols"/>
              <a:buChar char="∙"/>
            </a:pPr>
            <a:r>
              <a:rPr lang="en-US" sz="1200">
                <a:latin typeface="Calibri"/>
                <a:ea typeface="Calibri"/>
                <a:cs typeface="Calibri"/>
                <a:sym typeface="Calibri"/>
              </a:rPr>
              <a:t>Ask questions and discover new technology and methods for saving drinking water and mitigating urban heat. </a:t>
            </a:r>
            <a:endParaRPr/>
          </a:p>
          <a:p>
            <a:pPr marL="342900" marR="0" lvl="0" indent="-342900" algn="l" rtl="0">
              <a:spcBef>
                <a:spcPts val="600"/>
              </a:spcBef>
              <a:spcAft>
                <a:spcPts val="0"/>
              </a:spcAft>
              <a:buClr>
                <a:schemeClr val="dk1"/>
              </a:buClr>
              <a:buSzPts val="1200"/>
              <a:buFont typeface="Noto Sans Symbols"/>
              <a:buChar char="∙"/>
            </a:pPr>
            <a:r>
              <a:rPr lang="en-US" sz="1200">
                <a:latin typeface="Calibri"/>
                <a:ea typeface="Calibri"/>
                <a:cs typeface="Calibri"/>
                <a:sym typeface="Calibri"/>
              </a:rPr>
              <a:t>Develop and demonstrate a mathematical and/or physical model to manage runoff in the schoolyard watershed.</a:t>
            </a:r>
            <a:endParaRPr/>
          </a:p>
          <a:p>
            <a:pPr marL="342900" marR="0" lvl="0" indent="-342900" algn="l" rtl="0">
              <a:spcBef>
                <a:spcPts val="600"/>
              </a:spcBef>
              <a:spcAft>
                <a:spcPts val="0"/>
              </a:spcAft>
              <a:buClr>
                <a:schemeClr val="dk1"/>
              </a:buClr>
              <a:buSzPts val="1200"/>
              <a:buFont typeface="Noto Sans Symbols"/>
              <a:buChar char="∙"/>
            </a:pPr>
            <a:r>
              <a:rPr lang="en-US" sz="1200">
                <a:latin typeface="Calibri"/>
                <a:ea typeface="Calibri"/>
                <a:cs typeface="Calibri"/>
                <a:sym typeface="Calibri"/>
              </a:rPr>
              <a:t>Analyze and interpret mathematical data to support decision-making and planning of a passive rainwater harvesting system.</a:t>
            </a:r>
            <a:endParaRPr/>
          </a:p>
          <a:p>
            <a:pPr marL="342900" marR="0" lvl="0" indent="-342900" algn="l" rtl="0">
              <a:spcBef>
                <a:spcPts val="600"/>
              </a:spcBef>
              <a:spcAft>
                <a:spcPts val="0"/>
              </a:spcAft>
              <a:buClr>
                <a:schemeClr val="dk1"/>
              </a:buClr>
              <a:buSzPts val="1200"/>
              <a:buFont typeface="Noto Sans Symbols"/>
              <a:buChar char="∙"/>
            </a:pPr>
            <a:r>
              <a:rPr lang="en-US" sz="1200">
                <a:latin typeface="Calibri"/>
                <a:ea typeface="Calibri"/>
                <a:cs typeface="Calibri"/>
                <a:sym typeface="Calibri"/>
              </a:rPr>
              <a:t>Understand the cause and effect relationships of the heat island effect and learn how passive rainwater can be used to help cool our communities and supplement potable water supplies.</a:t>
            </a:r>
            <a:endParaRPr/>
          </a:p>
          <a:p>
            <a:pPr marL="342900" marR="0" lvl="0" indent="-266700" algn="l" rtl="0">
              <a:spcBef>
                <a:spcPts val="600"/>
              </a:spcBef>
              <a:spcAft>
                <a:spcPts val="0"/>
              </a:spcAft>
              <a:buClr>
                <a:schemeClr val="dk1"/>
              </a:buClr>
              <a:buSzPts val="1200"/>
              <a:buFont typeface="Noto Sans Symbols"/>
              <a:buNone/>
            </a:pPr>
            <a:endParaRPr sz="1200">
              <a:solidFill>
                <a:schemeClr val="dk1"/>
              </a:solidFill>
              <a:latin typeface="Calibri"/>
              <a:ea typeface="Calibri"/>
              <a:cs typeface="Calibri"/>
              <a:sym typeface="Calibri"/>
            </a:endParaRPr>
          </a:p>
          <a:p>
            <a:pPr marL="0" marR="0" lvl="0" indent="0" algn="l" rtl="0">
              <a:spcBef>
                <a:spcPts val="600"/>
              </a:spcBef>
              <a:spcAft>
                <a:spcPts val="0"/>
              </a:spcAft>
              <a:buClr>
                <a:schemeClr val="dk1"/>
              </a:buClr>
              <a:buSzPts val="1200"/>
              <a:buFont typeface="Noto Sans Symbols"/>
              <a:buNone/>
            </a:pPr>
            <a:endParaRPr sz="1200">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claims can you make based upon this evidence?</a:t>
            </a:r>
            <a:endParaRPr/>
          </a:p>
          <a:p>
            <a:pPr marL="0" lvl="0" indent="0" algn="l" rtl="0">
              <a:spcBef>
                <a:spcPts val="0"/>
              </a:spcBef>
              <a:spcAft>
                <a:spcPts val="0"/>
              </a:spcAft>
              <a:buNone/>
            </a:pPr>
            <a:r>
              <a:rPr lang="en-US"/>
              <a:t>Dark Blue Line is yearly precipitation (inches)</a:t>
            </a:r>
            <a:endParaRPr/>
          </a:p>
          <a:p>
            <a:pPr marL="0" lvl="0" indent="0" algn="l" rtl="0">
              <a:spcBef>
                <a:spcPts val="0"/>
              </a:spcBef>
              <a:spcAft>
                <a:spcPts val="0"/>
              </a:spcAft>
              <a:buNone/>
            </a:pPr>
            <a:r>
              <a:rPr lang="en-US"/>
              <a:t>Dotted Red is 10 year averages</a:t>
            </a:r>
            <a:endParaRPr/>
          </a:p>
          <a:p>
            <a:pPr marL="0" lvl="0" indent="0" algn="l" rtl="0">
              <a:spcBef>
                <a:spcPts val="0"/>
              </a:spcBef>
              <a:spcAft>
                <a:spcPts val="0"/>
              </a:spcAft>
              <a:buNone/>
            </a:pPr>
            <a:r>
              <a:rPr lang="en-US"/>
              <a:t>Green is Normals based on a 30-year climate record. </a:t>
            </a:r>
            <a:endParaRPr/>
          </a:p>
          <a:p>
            <a:pPr marL="0" lvl="0" indent="0" algn="l" rtl="0">
              <a:spcBef>
                <a:spcPts val="0"/>
              </a:spcBef>
              <a:spcAft>
                <a:spcPts val="0"/>
              </a:spcAft>
              <a:buNone/>
            </a:pPr>
            <a:r>
              <a:rPr lang="en-US"/>
              <a:t>A 30-year climate Normal is recalculated every decade using the most recent 30 years of data. This current climate Normal is based on 1980-2010.</a:t>
            </a:r>
            <a:endParaRPr/>
          </a:p>
          <a:p>
            <a:pPr marL="0" lvl="0" indent="0" algn="l" rtl="0">
              <a:spcBef>
                <a:spcPts val="0"/>
              </a:spcBef>
              <a:spcAft>
                <a:spcPts val="0"/>
              </a:spcAft>
              <a:buNone/>
            </a:pPr>
            <a:r>
              <a:rPr lang="en-US"/>
              <a:t>The new climate Normal will be calculated in 2020 for years 1990-2020.</a:t>
            </a:r>
            <a:endParaRPr/>
          </a:p>
          <a:p>
            <a:pPr marL="0" lvl="0" indent="0" algn="l" rtl="0">
              <a:spcBef>
                <a:spcPts val="0"/>
              </a:spcBef>
              <a:spcAft>
                <a:spcPts val="0"/>
              </a:spcAft>
              <a:buNone/>
            </a:pPr>
            <a:r>
              <a:rPr lang="en-US"/>
              <a:t>Where do you think the new climate normal line will be?</a:t>
            </a:r>
            <a:endParaRPr/>
          </a:p>
        </p:txBody>
      </p:sp>
      <p:sp>
        <p:nvSpPr>
          <p:cNvPr id="144" name="Google Shape;14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360925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The annual precipitation data does not show us large storm events that can lead to flooding</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51" name="Google Shape;15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 </a:t>
            </a:r>
            <a:r>
              <a:rPr lang="en-US" sz="1200" b="0">
                <a:solidFill>
                  <a:schemeClr val="dk1"/>
                </a:solidFill>
                <a:latin typeface="Calibri"/>
                <a:ea typeface="Calibri"/>
                <a:cs typeface="Calibri"/>
                <a:sym typeface="Calibri"/>
              </a:rPr>
              <a:t>Here is an example of a large storm event that flooded the football field at Tucson High School. It was from a large storm event in July 2017. Rain that fell in the nearby neighborhoods ran off the properties and streets and overflowed a wash that flooded the football field. The artificial turf field closed until graduation the following May.</a:t>
            </a:r>
            <a:r>
              <a:rPr lang="en-US"/>
              <a:t> </a:t>
            </a:r>
            <a:endParaRPr/>
          </a:p>
        </p:txBody>
      </p:sp>
      <p:sp>
        <p:nvSpPr>
          <p:cNvPr id="158" name="Google Shape;15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1">
                <a:solidFill>
                  <a:srgbClr val="F2624C"/>
                </a:solidFill>
                <a:latin typeface="Arial"/>
                <a:ea typeface="Arial"/>
                <a:cs typeface="Arial"/>
                <a:sym typeface="Arial"/>
              </a:rPr>
              <a:t>Local Climate Issues</a:t>
            </a:r>
            <a:endParaRPr sz="1400" b="1" i="1">
              <a:solidFill>
                <a:srgbClr val="000000"/>
              </a:solidFill>
              <a:latin typeface="Arial"/>
              <a:ea typeface="Arial"/>
              <a:cs typeface="Arial"/>
              <a:sym typeface="Arial"/>
            </a:endParaRPr>
          </a:p>
          <a:p>
            <a:pPr marL="0" marR="0" lvl="0" indent="0" algn="l" rtl="0">
              <a:spcBef>
                <a:spcPts val="600"/>
              </a:spcBef>
              <a:spcAft>
                <a:spcPts val="0"/>
              </a:spcAft>
              <a:buNone/>
            </a:pPr>
            <a:r>
              <a:rPr lang="en-US" sz="1200" b="0">
                <a:solidFill>
                  <a:srgbClr val="F2624C"/>
                </a:solidFill>
                <a:latin typeface="Calibri"/>
                <a:ea typeface="Calibri"/>
                <a:cs typeface="Calibri"/>
                <a:sym typeface="Calibri"/>
              </a:rPr>
              <a:t>Ask, “What does this graph show?”  Have students analyze and interpret it in table groups.</a:t>
            </a:r>
            <a:endParaRPr/>
          </a:p>
          <a:p>
            <a:pPr marL="0" marR="0" lvl="0" indent="0" algn="l" rtl="0">
              <a:spcBef>
                <a:spcPts val="600"/>
              </a:spcBef>
              <a:spcAft>
                <a:spcPts val="0"/>
              </a:spcAft>
              <a:buNone/>
            </a:pPr>
            <a:endParaRPr sz="1200" b="0">
              <a:latin typeface="Calibri"/>
              <a:ea typeface="Calibri"/>
              <a:cs typeface="Calibri"/>
              <a:sym typeface="Calibri"/>
            </a:endParaRPr>
          </a:p>
          <a:p>
            <a:pPr marL="0" marR="0" lvl="0" indent="0" algn="l" rtl="0">
              <a:spcBef>
                <a:spcPts val="600"/>
              </a:spcBef>
              <a:spcAft>
                <a:spcPts val="0"/>
              </a:spcAft>
              <a:buNone/>
            </a:pPr>
            <a:r>
              <a:rPr lang="en-US" sz="1200" b="0">
                <a:solidFill>
                  <a:srgbClr val="F2624C"/>
                </a:solidFill>
                <a:latin typeface="Calibri"/>
                <a:ea typeface="Calibri"/>
                <a:cs typeface="Calibri"/>
                <a:sym typeface="Calibri"/>
              </a:rPr>
              <a:t>An Urban Heat Island, or UHI, occurs in metropolitan or urban areas. Heat energy from the sun, as well as human activities, gets absorbed by pavement, buildings and other structures which increases the temperature of that area. Cities are congested with little open space for air circulation which prevents heat from escaping easily. So, the urban area holds the heat in to the night hours.</a:t>
            </a:r>
            <a:endParaRPr sz="1200" b="0">
              <a:latin typeface="Calibri"/>
              <a:ea typeface="Calibri"/>
              <a:cs typeface="Calibri"/>
              <a:sym typeface="Calibri"/>
            </a:endParaRPr>
          </a:p>
          <a:p>
            <a:pPr marL="0" lvl="0" indent="0" algn="l" rtl="0">
              <a:spcBef>
                <a:spcPts val="600"/>
              </a:spcBef>
              <a:spcAft>
                <a:spcPts val="0"/>
              </a:spcAft>
              <a:buNone/>
            </a:pPr>
            <a:endParaRPr/>
          </a:p>
        </p:txBody>
      </p:sp>
      <p:sp>
        <p:nvSpPr>
          <p:cNvPr id="166" name="Google Shape;16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RELATIONSHIP</a:t>
            </a:r>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This image shows an rain garden off to the side of a concrete driveway. The image on the bottom left is taken in the daytime and the image on the bottom right is taken at night with an Infrared camera. The landscape is radiating heat out to the atmosphere and this radiation can be seen in the infrared spectrum. A temperature gauge is on the right.</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The wood mulch in the garden is the hottest spot during the day, but it is the coolest spot at night. The concrete driveway remains hot even after the sun goes down.</a:t>
            </a:r>
            <a:r>
              <a:rPr lang="en-US"/>
              <a:t> </a:t>
            </a:r>
            <a:endParaRPr sz="1200">
              <a:solidFill>
                <a:schemeClr val="dk1"/>
              </a:solidFill>
              <a:latin typeface="Calibri"/>
              <a:ea typeface="Calibri"/>
              <a:cs typeface="Calibri"/>
              <a:sym typeface="Calibri"/>
            </a:endParaRPr>
          </a:p>
        </p:txBody>
      </p:sp>
      <p:sp>
        <p:nvSpPr>
          <p:cNvPr id="174" name="Google Shape;17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What are the relationships between Tucson’s climate and our water supplies?</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Tucson’s average precipitation has been decreasing, but Tucson still has extreme rain events that can lead to flooding. Rain basins can decrease that flooding.</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What changes could we make to reduce heat in our urban areas?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Plant trees – they cool an area by producing shade! Adding plants of any kind will help reduce heat</a:t>
            </a:r>
            <a:r>
              <a:rPr lang="en-US" sz="1200" b="0">
                <a:solidFill>
                  <a:schemeClr val="dk1"/>
                </a:solidFill>
                <a:latin typeface="Calibri"/>
                <a:ea typeface="Calibri"/>
                <a:cs typeface="Calibri"/>
                <a:sym typeface="Calibri"/>
              </a:rPr>
              <a:t>. </a:t>
            </a:r>
            <a:endParaRPr/>
          </a:p>
        </p:txBody>
      </p:sp>
      <p:sp>
        <p:nvSpPr>
          <p:cNvPr id="185" name="Google Shape;18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PERSPECTIVE:  </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1">
                <a:solidFill>
                  <a:schemeClr val="dk1"/>
                </a:solidFill>
                <a:latin typeface="Calibri"/>
                <a:ea typeface="Calibri"/>
                <a:cs typeface="Calibri"/>
                <a:sym typeface="Calibri"/>
              </a:rPr>
              <a:t>From the perspective of a community leader, design a strategy to encourage residents to plant trees at their homes.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Ask students, “What simple actions could we take at a local level to help reduce heat in our neighborhoods?”  Planting trees will produce shade that reduces heat.  Planting native or desert-adapted shade trees require less water than nonnative trees. Tell the students, they’ll be learning about rainwater harvesting over the next several lessons.</a:t>
            </a:r>
            <a:endParaRPr/>
          </a:p>
        </p:txBody>
      </p:sp>
      <p:sp>
        <p:nvSpPr>
          <p:cNvPr id="192" name="Google Shape;19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003399"/>
                </a:solidFill>
              </a:rPr>
              <a:t>What did you learn?</a:t>
            </a:r>
            <a:endParaRPr/>
          </a:p>
          <a:p>
            <a:pPr marL="0" marR="0" lvl="0" indent="0" algn="l" rtl="0">
              <a:spcBef>
                <a:spcPts val="600"/>
              </a:spcBef>
              <a:spcAft>
                <a:spcPts val="0"/>
              </a:spcAft>
              <a:buNone/>
            </a:pPr>
            <a:endParaRPr sz="1200">
              <a:latin typeface="Calibri"/>
              <a:ea typeface="Calibri"/>
              <a:cs typeface="Calibri"/>
              <a:sym typeface="Calibri"/>
            </a:endParaRPr>
          </a:p>
          <a:p>
            <a:pPr marL="0" lvl="0" indent="0" algn="l" rtl="0">
              <a:spcBef>
                <a:spcPts val="600"/>
              </a:spcBef>
              <a:spcAft>
                <a:spcPts val="0"/>
              </a:spcAft>
              <a:buNone/>
            </a:pPr>
            <a:r>
              <a:rPr lang="en-US" sz="1200">
                <a:solidFill>
                  <a:schemeClr val="dk1"/>
                </a:solidFill>
                <a:latin typeface="Calibri"/>
                <a:ea typeface="Calibri"/>
                <a:cs typeface="Calibri"/>
                <a:sym typeface="Calibri"/>
              </a:rPr>
              <a:t>Discuss with students or have them write in their science notebooks the answers to these questions: </a:t>
            </a:r>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DISTINGUISH: </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1">
                <a:solidFill>
                  <a:schemeClr val="dk1"/>
                </a:solidFill>
                <a:latin typeface="Calibri"/>
                <a:ea typeface="Calibri"/>
                <a:cs typeface="Calibri"/>
                <a:sym typeface="Calibri"/>
              </a:rPr>
              <a:t>What is weather? What is weather not?</a:t>
            </a:r>
            <a:endParaRPr/>
          </a:p>
          <a:p>
            <a:pPr marL="0" lvl="0" indent="0" algn="l" rtl="0">
              <a:spcBef>
                <a:spcPts val="0"/>
              </a:spcBef>
              <a:spcAft>
                <a:spcPts val="0"/>
              </a:spcAft>
              <a:buClr>
                <a:schemeClr val="dk1"/>
              </a:buClr>
              <a:buSzPts val="1200"/>
              <a:buFont typeface="Arial"/>
              <a:buNone/>
            </a:pPr>
            <a:r>
              <a:rPr lang="en-US" sz="1200" b="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BUILD THE SYSTEM: </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1">
                <a:solidFill>
                  <a:schemeClr val="dk1"/>
                </a:solidFill>
                <a:latin typeface="Calibri"/>
                <a:ea typeface="Calibri"/>
                <a:cs typeface="Calibri"/>
                <a:sym typeface="Calibri"/>
              </a:rPr>
              <a:t>What are the parts of our weather system? </a:t>
            </a:r>
            <a:endParaRPr/>
          </a:p>
          <a:p>
            <a:pPr marL="171450" lvl="0" indent="-171450" algn="l" rtl="0">
              <a:spcBef>
                <a:spcPts val="0"/>
              </a:spcBef>
              <a:spcAft>
                <a:spcPts val="0"/>
              </a:spcAft>
              <a:buClr>
                <a:schemeClr val="dk1"/>
              </a:buClr>
              <a:buSzPts val="1200"/>
              <a:buFont typeface="Arial"/>
              <a:buChar char="•"/>
            </a:pPr>
            <a:r>
              <a:rPr lang="en-US" sz="1200" b="1">
                <a:solidFill>
                  <a:schemeClr val="dk1"/>
                </a:solidFill>
                <a:latin typeface="Calibri"/>
                <a:ea typeface="Calibri"/>
                <a:cs typeface="Calibri"/>
                <a:sym typeface="Calibri"/>
              </a:rPr>
              <a:t>What is our weather system part of?</a:t>
            </a:r>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DISTINGUISH: </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1">
                <a:solidFill>
                  <a:schemeClr val="dk1"/>
                </a:solidFill>
                <a:latin typeface="Calibri"/>
                <a:ea typeface="Calibri"/>
                <a:cs typeface="Calibri"/>
                <a:sym typeface="Calibri"/>
              </a:rPr>
              <a:t>What is climate? What is climate not?</a:t>
            </a:r>
            <a:endParaRPr sz="1200">
              <a:solidFill>
                <a:schemeClr val="dk1"/>
              </a:solidFill>
              <a:latin typeface="Calibri"/>
              <a:ea typeface="Calibri"/>
              <a:cs typeface="Calibri"/>
              <a:sym typeface="Calibri"/>
            </a:endParaRPr>
          </a:p>
        </p:txBody>
      </p:sp>
      <p:sp>
        <p:nvSpPr>
          <p:cNvPr id="199" name="Google Shape;19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4CBFC2"/>
                </a:solidFill>
                <a:latin typeface="Calibri"/>
                <a:ea typeface="Calibri"/>
                <a:cs typeface="Calibri"/>
                <a:sym typeface="Calibri"/>
              </a:rPr>
              <a:t>RELATE: </a:t>
            </a:r>
            <a:endParaRPr sz="1200">
              <a:latin typeface="Calibri"/>
              <a:ea typeface="Calibri"/>
              <a:cs typeface="Calibri"/>
              <a:sym typeface="Calibri"/>
            </a:endParaRPr>
          </a:p>
          <a:p>
            <a:pPr marL="0" lvl="0" indent="0" algn="l" rtl="0">
              <a:spcBef>
                <a:spcPts val="600"/>
              </a:spcBef>
              <a:spcAft>
                <a:spcPts val="0"/>
              </a:spcAft>
              <a:buClr>
                <a:srgbClr val="4CBFC2"/>
              </a:buClr>
              <a:buSzPts val="1200"/>
              <a:buFont typeface="Calibri"/>
              <a:buNone/>
            </a:pPr>
            <a:r>
              <a:rPr lang="en-US" sz="1200" b="1">
                <a:solidFill>
                  <a:srgbClr val="4CBFC2"/>
                </a:solidFill>
                <a:latin typeface="Calibri"/>
                <a:ea typeface="Calibri"/>
                <a:cs typeface="Calibri"/>
                <a:sym typeface="Calibri"/>
              </a:rPr>
              <a:t>What are some relationships between weather and climate?</a:t>
            </a:r>
            <a:endParaRPr/>
          </a:p>
          <a:p>
            <a:pPr marL="0" lvl="0" indent="0" algn="l" rtl="0">
              <a:spcBef>
                <a:spcPts val="600"/>
              </a:spcBef>
              <a:spcAft>
                <a:spcPts val="0"/>
              </a:spcAft>
              <a:buClr>
                <a:schemeClr val="dk1"/>
              </a:buClr>
              <a:buSzPts val="1200"/>
              <a:buFont typeface="Calibri"/>
              <a:buNone/>
            </a:pPr>
            <a:endParaRPr sz="1200" b="1">
              <a:solidFill>
                <a:srgbClr val="4CBFC2"/>
              </a:solidFill>
              <a:latin typeface="Calibri"/>
              <a:ea typeface="Calibri"/>
              <a:cs typeface="Calibri"/>
              <a:sym typeface="Calibri"/>
            </a:endParaRPr>
          </a:p>
          <a:p>
            <a:pPr marL="0" lvl="0" indent="0" algn="l" rtl="0">
              <a:spcBef>
                <a:spcPts val="600"/>
              </a:spcBef>
              <a:spcAft>
                <a:spcPts val="0"/>
              </a:spcAft>
              <a:buClr>
                <a:srgbClr val="4CBFC2"/>
              </a:buClr>
              <a:buSzPts val="1200"/>
              <a:buFont typeface="Calibri"/>
              <a:buNone/>
            </a:pPr>
            <a:r>
              <a:rPr lang="en-US" sz="1200" b="1">
                <a:solidFill>
                  <a:srgbClr val="4CBFC2"/>
                </a:solidFill>
                <a:latin typeface="Calibri"/>
                <a:ea typeface="Calibri"/>
                <a:cs typeface="Calibri"/>
                <a:sym typeface="Calibri"/>
              </a:rPr>
              <a:t>• What are the relationships between Tucson’s climate and our water supplies?</a:t>
            </a:r>
            <a:endParaRPr/>
          </a:p>
          <a:p>
            <a:pPr marL="0" lvl="0" indent="0" algn="l" rtl="0">
              <a:spcBef>
                <a:spcPts val="600"/>
              </a:spcBef>
              <a:spcAft>
                <a:spcPts val="0"/>
              </a:spcAft>
              <a:buClr>
                <a:schemeClr val="dk1"/>
              </a:buClr>
              <a:buSzPts val="1200"/>
              <a:buFont typeface="Calibri"/>
              <a:buNone/>
            </a:pPr>
            <a:endParaRPr sz="1200" b="1">
              <a:solidFill>
                <a:srgbClr val="4CBFC2"/>
              </a:solidFill>
              <a:latin typeface="Calibri"/>
              <a:ea typeface="Calibri"/>
              <a:cs typeface="Calibri"/>
              <a:sym typeface="Calibri"/>
            </a:endParaRPr>
          </a:p>
          <a:p>
            <a:pPr marL="0" lvl="0" indent="0" algn="l" rtl="0">
              <a:spcBef>
                <a:spcPts val="600"/>
              </a:spcBef>
              <a:spcAft>
                <a:spcPts val="0"/>
              </a:spcAft>
              <a:buClr>
                <a:srgbClr val="4CBFC2"/>
              </a:buClr>
              <a:buSzPts val="1200"/>
              <a:buFont typeface="Calibri"/>
              <a:buNone/>
            </a:pPr>
            <a:r>
              <a:rPr lang="en-US" sz="1200" b="1">
                <a:solidFill>
                  <a:srgbClr val="4CBFC2"/>
                </a:solidFill>
                <a:latin typeface="Calibri"/>
                <a:ea typeface="Calibri"/>
                <a:cs typeface="Calibri"/>
                <a:sym typeface="Calibri"/>
              </a:rPr>
              <a:t>• What changes could we make to reduce heat in our urban areas? </a:t>
            </a:r>
            <a:endParaRPr/>
          </a:p>
          <a:p>
            <a:pPr marL="0" lvl="0" indent="0" algn="l" rtl="0">
              <a:spcBef>
                <a:spcPts val="600"/>
              </a:spcBef>
              <a:spcAft>
                <a:spcPts val="0"/>
              </a:spcAft>
              <a:buNone/>
            </a:pPr>
            <a:endParaRPr sz="1200">
              <a:solidFill>
                <a:schemeClr val="dk1"/>
              </a:solidFill>
              <a:latin typeface="Calibri"/>
              <a:ea typeface="Calibri"/>
              <a:cs typeface="Calibri"/>
              <a:sym typeface="Calibri"/>
            </a:endParaRPr>
          </a:p>
        </p:txBody>
      </p:sp>
      <p:sp>
        <p:nvSpPr>
          <p:cNvPr id="206" name="Google Shape;20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BAA35"/>
              </a:buClr>
              <a:buSzPts val="1100"/>
              <a:buFont typeface="Calibri"/>
              <a:buNone/>
            </a:pPr>
            <a:r>
              <a:rPr lang="en-US" sz="1100" b="1" i="0" u="none" strike="noStrike" cap="none">
                <a:solidFill>
                  <a:srgbClr val="FBAA35"/>
                </a:solidFill>
                <a:latin typeface="Calibri"/>
                <a:ea typeface="Calibri"/>
                <a:cs typeface="Calibri"/>
                <a:sym typeface="Calibri"/>
              </a:rPr>
              <a:t>PERSPECTIVE: </a:t>
            </a:r>
            <a:endParaRPr/>
          </a:p>
          <a:p>
            <a:pPr marL="171450" marR="0" lvl="0" indent="-171450" algn="l" rtl="0">
              <a:lnSpc>
                <a:spcPct val="100000"/>
              </a:lnSpc>
              <a:spcBef>
                <a:spcPts val="0"/>
              </a:spcBef>
              <a:spcAft>
                <a:spcPts val="0"/>
              </a:spcAft>
              <a:buClr>
                <a:srgbClr val="FBAA35"/>
              </a:buClr>
              <a:buSzPts val="1100"/>
              <a:buFont typeface="Arial"/>
              <a:buChar char="•"/>
            </a:pPr>
            <a:r>
              <a:rPr lang="en-US" sz="1100" b="1" i="0" u="none" strike="noStrike" cap="none">
                <a:solidFill>
                  <a:srgbClr val="FBAA35"/>
                </a:solidFill>
                <a:latin typeface="Calibri"/>
                <a:ea typeface="Calibri"/>
                <a:cs typeface="Calibri"/>
                <a:sym typeface="Calibri"/>
              </a:rPr>
              <a:t> From the perspective of a community leader, how might we encourage residents to reduce heat by planting trees at their homes?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3" name="Google Shape;21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200" b="1">
                <a:solidFill>
                  <a:srgbClr val="F2624C"/>
                </a:solidFill>
                <a:latin typeface="Calibri"/>
                <a:ea typeface="Calibri"/>
                <a:cs typeface="Calibri"/>
                <a:sym typeface="Calibri"/>
              </a:rPr>
              <a:t>DISTINGUISH</a:t>
            </a:r>
            <a:endParaRPr sz="1200">
              <a:latin typeface="Calibri"/>
              <a:ea typeface="Calibri"/>
              <a:cs typeface="Calibri"/>
              <a:sym typeface="Calibri"/>
            </a:endParaRPr>
          </a:p>
          <a:p>
            <a:pPr marL="342900" marR="0" lvl="0" indent="-342900" algn="l" rtl="0">
              <a:lnSpc>
                <a:spcPct val="107000"/>
              </a:lnSpc>
              <a:spcBef>
                <a:spcPts val="0"/>
              </a:spcBef>
              <a:spcAft>
                <a:spcPts val="0"/>
              </a:spcAft>
              <a:buClr>
                <a:srgbClr val="F2624C"/>
              </a:buClr>
              <a:buSzPts val="1200"/>
              <a:buFont typeface="Noto Sans Symbols"/>
              <a:buChar char="∙"/>
            </a:pPr>
            <a:r>
              <a:rPr lang="en-US" sz="1200" b="1">
                <a:solidFill>
                  <a:srgbClr val="F2624C"/>
                </a:solidFill>
                <a:latin typeface="Calibri"/>
                <a:ea typeface="Calibri"/>
                <a:cs typeface="Calibri"/>
                <a:sym typeface="Calibri"/>
              </a:rPr>
              <a:t>What is weather? </a:t>
            </a:r>
            <a:endParaRPr sz="1200">
              <a:latin typeface="Calibri"/>
              <a:ea typeface="Calibri"/>
              <a:cs typeface="Calibri"/>
              <a:sym typeface="Calibri"/>
            </a:endParaRPr>
          </a:p>
          <a:p>
            <a:pPr marL="0" marR="0" lvl="0" indent="0" algn="l" rtl="0">
              <a:lnSpc>
                <a:spcPct val="107000"/>
              </a:lnSpc>
              <a:spcBef>
                <a:spcPts val="600"/>
              </a:spcBef>
              <a:spcAft>
                <a:spcPts val="0"/>
              </a:spcAft>
              <a:buNone/>
            </a:pPr>
            <a:r>
              <a:rPr lang="en-US" sz="1200">
                <a:latin typeface="Calibri"/>
                <a:ea typeface="Calibri"/>
                <a:cs typeface="Calibri"/>
                <a:sym typeface="Calibri"/>
              </a:rPr>
              <a:t>When we think of weather, we think of what it is currently like outside. Students may say:  rain, clouds, sunny, hot, monsoon storm, etc.  </a:t>
            </a:r>
            <a:endParaRPr sz="1200">
              <a:latin typeface="Calibri"/>
              <a:ea typeface="Calibri"/>
              <a:cs typeface="Calibri"/>
              <a:sym typeface="Calibri"/>
            </a:endParaRPr>
          </a:p>
          <a:p>
            <a:pPr marL="342900" marR="0" lvl="0" indent="-342900" algn="l" rtl="0">
              <a:lnSpc>
                <a:spcPct val="107000"/>
              </a:lnSpc>
              <a:spcBef>
                <a:spcPts val="600"/>
              </a:spcBef>
              <a:spcAft>
                <a:spcPts val="0"/>
              </a:spcAft>
              <a:buClr>
                <a:srgbClr val="F2624C"/>
              </a:buClr>
              <a:buSzPts val="1200"/>
              <a:buFont typeface="Noto Sans Symbols"/>
              <a:buChar char="∙"/>
            </a:pPr>
            <a:r>
              <a:rPr lang="en-US" sz="1200" b="1">
                <a:solidFill>
                  <a:srgbClr val="F2624C"/>
                </a:solidFill>
                <a:latin typeface="Calibri"/>
                <a:ea typeface="Calibri"/>
                <a:cs typeface="Calibri"/>
                <a:sym typeface="Calibri"/>
              </a:rPr>
              <a:t>What is weather not?</a:t>
            </a:r>
            <a:endParaRPr sz="1200">
              <a:latin typeface="Calibri"/>
              <a:ea typeface="Calibri"/>
              <a:cs typeface="Calibri"/>
              <a:sym typeface="Calibri"/>
            </a:endParaRPr>
          </a:p>
          <a:p>
            <a:pPr marL="0" lvl="0" indent="0" algn="l" rtl="0">
              <a:spcBef>
                <a:spcPts val="600"/>
              </a:spcBef>
              <a:spcAft>
                <a:spcPts val="0"/>
              </a:spcAft>
              <a:buNone/>
            </a:pPr>
            <a:r>
              <a:rPr lang="en-US" sz="1200">
                <a:latin typeface="Calibri"/>
                <a:ea typeface="Calibri"/>
                <a:cs typeface="Calibri"/>
                <a:sym typeface="Calibri"/>
              </a:rPr>
              <a:t>It is not always the same. It is not always predictable. It is not always pleasant. Weather is not a long term look at atmospheric conditions. </a:t>
            </a: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200" b="1">
                <a:solidFill>
                  <a:srgbClr val="96C93D"/>
                </a:solidFill>
                <a:latin typeface="Calibri"/>
                <a:ea typeface="Calibri"/>
                <a:cs typeface="Calibri"/>
                <a:sym typeface="Calibri"/>
              </a:rPr>
              <a:t>BUILD THE SYSTEM</a:t>
            </a:r>
            <a:endParaRPr/>
          </a:p>
          <a:p>
            <a:pPr marL="0" marR="0" lvl="0" indent="0" algn="l" rtl="0">
              <a:lnSpc>
                <a:spcPct val="107000"/>
              </a:lnSpc>
              <a:spcBef>
                <a:spcPts val="600"/>
              </a:spcBef>
              <a:spcAft>
                <a:spcPts val="0"/>
              </a:spcAft>
              <a:buNone/>
            </a:pPr>
            <a:endParaRPr sz="1200">
              <a:latin typeface="Calibri"/>
              <a:ea typeface="Calibri"/>
              <a:cs typeface="Calibri"/>
              <a:sym typeface="Calibri"/>
            </a:endParaRPr>
          </a:p>
          <a:p>
            <a:pPr marL="342900" marR="0" lvl="0" indent="-342900" algn="l" rtl="0">
              <a:lnSpc>
                <a:spcPct val="107000"/>
              </a:lnSpc>
              <a:spcBef>
                <a:spcPts val="600"/>
              </a:spcBef>
              <a:spcAft>
                <a:spcPts val="0"/>
              </a:spcAft>
              <a:buClr>
                <a:srgbClr val="96C93D"/>
              </a:buClr>
              <a:buSzPts val="1200"/>
              <a:buFont typeface="Noto Sans Symbols"/>
              <a:buChar char="∙"/>
            </a:pPr>
            <a:r>
              <a:rPr lang="en-US" sz="1200" b="1">
                <a:solidFill>
                  <a:srgbClr val="96C93D"/>
                </a:solidFill>
                <a:latin typeface="Calibri"/>
                <a:ea typeface="Calibri"/>
                <a:cs typeface="Calibri"/>
                <a:sym typeface="Calibri"/>
              </a:rPr>
              <a:t>What are the parts of our weather system? </a:t>
            </a:r>
            <a:endParaRPr sz="1200">
              <a:latin typeface="Calibri"/>
              <a:ea typeface="Calibri"/>
              <a:cs typeface="Calibri"/>
              <a:sym typeface="Calibri"/>
            </a:endParaRPr>
          </a:p>
          <a:p>
            <a:pPr marL="0" marR="0" lvl="0" indent="0" algn="l" rtl="0">
              <a:spcBef>
                <a:spcPts val="600"/>
              </a:spcBef>
              <a:spcAft>
                <a:spcPts val="0"/>
              </a:spcAft>
              <a:buNone/>
            </a:pPr>
            <a:r>
              <a:rPr lang="en-US" sz="1200" b="0">
                <a:solidFill>
                  <a:srgbClr val="96C93D"/>
                </a:solidFill>
                <a:latin typeface="Calibri"/>
                <a:ea typeface="Calibri"/>
                <a:cs typeface="Calibri"/>
                <a:sym typeface="Calibri"/>
              </a:rPr>
              <a:t>Parts of our weather includes temperature, wind (speed and direction), cloud cover, precipitation, dew point (related to humidity), barometric pressure.  If students don’t mention humidity, ask them how the air feels when a monsoon storm is building.</a:t>
            </a:r>
            <a:endParaRPr/>
          </a:p>
          <a:p>
            <a:pPr marL="0" marR="0" lvl="0" indent="0" algn="l" rtl="0">
              <a:spcBef>
                <a:spcPts val="600"/>
              </a:spcBef>
              <a:spcAft>
                <a:spcPts val="0"/>
              </a:spcAft>
              <a:buNone/>
            </a:pPr>
            <a:endParaRPr sz="1200" b="0">
              <a:latin typeface="Calibri"/>
              <a:ea typeface="Calibri"/>
              <a:cs typeface="Calibri"/>
              <a:sym typeface="Calibri"/>
            </a:endParaRPr>
          </a:p>
          <a:p>
            <a:pPr marL="342900" marR="0" lvl="0" indent="-342900" algn="l" rtl="0">
              <a:spcBef>
                <a:spcPts val="600"/>
              </a:spcBef>
              <a:spcAft>
                <a:spcPts val="0"/>
              </a:spcAft>
              <a:buClr>
                <a:srgbClr val="96C93D"/>
              </a:buClr>
              <a:buSzPts val="1200"/>
              <a:buFont typeface="Noto Sans Symbols"/>
              <a:buChar char="∙"/>
            </a:pPr>
            <a:r>
              <a:rPr lang="en-US" sz="1200" b="1">
                <a:solidFill>
                  <a:srgbClr val="96C93D"/>
                </a:solidFill>
                <a:latin typeface="Calibri"/>
                <a:ea typeface="Calibri"/>
                <a:cs typeface="Calibri"/>
                <a:sym typeface="Calibri"/>
              </a:rPr>
              <a:t>What is our weather system a part of?</a:t>
            </a:r>
            <a:endParaRPr sz="1200">
              <a:latin typeface="Calibri"/>
              <a:ea typeface="Calibri"/>
              <a:cs typeface="Calibri"/>
              <a:sym typeface="Calibri"/>
            </a:endParaRPr>
          </a:p>
          <a:p>
            <a:pPr marL="0" marR="0" lvl="0" indent="0" algn="l" rtl="0">
              <a:spcBef>
                <a:spcPts val="600"/>
              </a:spcBef>
              <a:spcAft>
                <a:spcPts val="0"/>
              </a:spcAft>
              <a:buNone/>
            </a:pPr>
            <a:r>
              <a:rPr lang="en-US" sz="1200" b="0">
                <a:solidFill>
                  <a:srgbClr val="96C93D"/>
                </a:solidFill>
                <a:latin typeface="Calibri"/>
                <a:ea typeface="Calibri"/>
                <a:cs typeface="Calibri"/>
                <a:sym typeface="Calibri"/>
              </a:rPr>
              <a:t>Weather is part of the earths system; part of a regional pattern (why we have deserts vs tropical rain forests; seasons; weather front; part of our daily lives.</a:t>
            </a:r>
            <a:endParaRPr sz="1200" b="0">
              <a:latin typeface="Calibri"/>
              <a:ea typeface="Calibri"/>
              <a:cs typeface="Calibri"/>
              <a:sym typeface="Calibri"/>
            </a:endParaRPr>
          </a:p>
          <a:p>
            <a:pPr marL="0" lvl="0" indent="0" algn="l" rtl="0">
              <a:spcBef>
                <a:spcPts val="600"/>
              </a:spcBef>
              <a:spcAft>
                <a:spcPts val="0"/>
              </a:spcAft>
              <a:buNone/>
            </a:pPr>
            <a:r>
              <a:rPr lang="en-US" sz="1200">
                <a:latin typeface="Calibri"/>
                <a:ea typeface="Calibri"/>
                <a:cs typeface="Calibri"/>
                <a:sym typeface="Calibri"/>
              </a:rPr>
              <a:t>Ask students to work in their table groups to write a definition of weather based on the above thinking. It should be something like: Weather is the daily state of the atmosphere, or air, in any given place.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Image Source: </a:t>
            </a:r>
            <a:r>
              <a:rPr lang="en-US" u="sng">
                <a:solidFill>
                  <a:schemeClr val="hlink"/>
                </a:solidFill>
                <a:hlinkClick r:id="rId3"/>
              </a:rPr>
              <a:t>https://www.weatherwizkids.com/weather-forecasting.htm</a:t>
            </a:r>
            <a:endParaRPr sz="1200">
              <a:solidFill>
                <a:schemeClr val="dk1"/>
              </a:solidFill>
              <a:latin typeface="Calibri"/>
              <a:ea typeface="Calibri"/>
              <a:cs typeface="Calibri"/>
              <a:sym typeface="Calibri"/>
            </a:endParaRP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1">
                <a:solidFill>
                  <a:schemeClr val="dk1"/>
                </a:solidFill>
                <a:latin typeface="Calibri"/>
                <a:ea typeface="Calibri"/>
                <a:cs typeface="Calibri"/>
                <a:sym typeface="Calibri"/>
              </a:rPr>
              <a:t>Climate Simulation</a:t>
            </a:r>
            <a:endParaRPr/>
          </a:p>
          <a:p>
            <a:pPr marL="0" lvl="0" indent="0" algn="l" rtl="0">
              <a:spcBef>
                <a:spcPts val="0"/>
              </a:spcBef>
              <a:spcAft>
                <a:spcPts val="0"/>
              </a:spcAft>
              <a:buNone/>
            </a:pPr>
            <a:r>
              <a:rPr lang="en-US" sz="1200" b="1" i="1">
                <a:solidFill>
                  <a:schemeClr val="dk1"/>
                </a:solidFill>
                <a:latin typeface="Calibri"/>
                <a:ea typeface="Calibri"/>
                <a:cs typeface="Calibri"/>
                <a:sym typeface="Calibri"/>
              </a:rPr>
              <a:t>Simplified Option</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1. Pass out a “fun size” bag of M&amp;Ms and the </a:t>
            </a:r>
            <a:r>
              <a:rPr lang="en-US" sz="1200" b="0" i="1">
                <a:solidFill>
                  <a:schemeClr val="dk1"/>
                </a:solidFill>
                <a:latin typeface="Calibri"/>
                <a:ea typeface="Calibri"/>
                <a:cs typeface="Calibri"/>
                <a:sym typeface="Calibri"/>
              </a:rPr>
              <a:t>Weather Data Table.xlsx </a:t>
            </a:r>
            <a:r>
              <a:rPr lang="en-US" sz="1200" b="0">
                <a:solidFill>
                  <a:schemeClr val="dk1"/>
                </a:solidFill>
                <a:latin typeface="Calibri"/>
                <a:ea typeface="Calibri"/>
                <a:cs typeface="Calibri"/>
                <a:sym typeface="Calibri"/>
              </a:rPr>
              <a:t>to every student. Tell them they will be using the M&amp;Ms to model or simulate the difference between weather and climate. </a:t>
            </a:r>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The M&amp;Ms will be counted and recorded by color and will represent daily weather conditions for the month of February in the calendar year that is assigned to each student. Each M&amp;M represents one day in the month of February for their assigned year.</a:t>
            </a:r>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2. Assign each student a calendar year, starting with 1981 and ending with 2010 – our current Climate Normal Period.  The Climate Normal Period is a three-decade average of climatological variables including temperature and precipitation. This product is produced once every 10 years. The current Climate Normal Period is the weather for the years 1981 – 2010.</a:t>
            </a:r>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If you have fewer than 30 students, just assign one year for every student that you have, i.e., if you have 24 students only do years 1981 through 2004. If you have more than 30 students, simply repeat some of the years to keep things simple.</a:t>
            </a:r>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3. Once all students have a worksheet, instruct them to remove one M&amp;M from their bag. Explain to them that this represents weather for the first day of February in their assigned year. </a:t>
            </a:r>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Quickly compare Day 1 results for the students.</a:t>
            </a:r>
            <a:endParaRPr/>
          </a:p>
          <a:p>
            <a:pPr marL="171450" lvl="0" indent="-171450" algn="l" rtl="0">
              <a:spcBef>
                <a:spcPts val="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How many hot sunny days? _____</a:t>
            </a:r>
            <a:endParaRPr/>
          </a:p>
          <a:p>
            <a:pPr marL="171450" lvl="0" indent="-171450" algn="l" rtl="0">
              <a:spcBef>
                <a:spcPts val="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How many cold rainy days? ______</a:t>
            </a:r>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Make sure they understand that their M&amp;M represents weather on February 1</a:t>
            </a:r>
            <a:r>
              <a:rPr lang="en-US" sz="1200" b="0" baseline="30000">
                <a:solidFill>
                  <a:schemeClr val="dk1"/>
                </a:solidFill>
                <a:latin typeface="Calibri"/>
                <a:ea typeface="Calibri"/>
                <a:cs typeface="Calibri"/>
                <a:sym typeface="Calibri"/>
              </a:rPr>
              <a:t>st</a:t>
            </a:r>
            <a:r>
              <a:rPr lang="en-US" sz="1200" b="0">
                <a:solidFill>
                  <a:schemeClr val="dk1"/>
                </a:solidFill>
                <a:latin typeface="Calibri"/>
                <a:ea typeface="Calibri"/>
                <a:cs typeface="Calibri"/>
                <a:sym typeface="Calibri"/>
              </a:rPr>
              <a:t> for their assigned year. For the whole class, all the M&amp;M’s collectively represent the Climate Normal Period from 1981 to 2010</a:t>
            </a:r>
            <a:r>
              <a:rPr lang="en-US" sz="1200" b="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Is everyone’s weather the same? Have them explain why or why not.  Weather on the same day each year can vary.</a:t>
            </a:r>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4. Have them empty their bag of M&amp;Ms and record the number of colors of each M&amp;M corresponding to the type of weather as shown on the worksheet. Make sure they write down the year that was assigned to them in the space on the left-hand side of the worksheet. </a:t>
            </a:r>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5. To simplify creating a class average for each weather condition for all your students, have them work in their groups of four to compute their average results together. </a:t>
            </a:r>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6. Using the averages from each student group, input the data into the spreadsheet </a:t>
            </a:r>
            <a:r>
              <a:rPr lang="en-US" sz="1200" b="0" i="1">
                <a:solidFill>
                  <a:schemeClr val="dk1"/>
                </a:solidFill>
                <a:latin typeface="Calibri"/>
                <a:ea typeface="Calibri"/>
                <a:cs typeface="Calibri"/>
                <a:sym typeface="Calibri"/>
              </a:rPr>
              <a:t>Weather Data Table_Teacher.xlxs </a:t>
            </a:r>
            <a:r>
              <a:rPr lang="en-US" sz="1200" b="0">
                <a:solidFill>
                  <a:schemeClr val="dk1"/>
                </a:solidFill>
                <a:latin typeface="Calibri"/>
                <a:ea typeface="Calibri"/>
                <a:cs typeface="Calibri"/>
                <a:sym typeface="Calibri"/>
              </a:rPr>
              <a:t>to generate a bar chart which now simulates climate. Display the bar chart to the students.</a:t>
            </a:r>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Climate is the average weather in a location over many years. Your weather pattern is for the Climate Normal Period of 1981-2010.</a:t>
            </a:r>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7. While your inputting each group’s average data into the spreadsheet, instruct the students use their individual (not group) results to create a simple bar chart in the space provided at the bottom of their worksheet. </a:t>
            </a:r>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8. Have the students write down the class average results on their worksheets and compare to the class average bar graph.</a:t>
            </a:r>
            <a:endParaRPr/>
          </a:p>
          <a:p>
            <a:pPr marL="171450" lvl="0" indent="-171450" algn="l" rtl="0">
              <a:spcBef>
                <a:spcPts val="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How does their data compare to the class average? </a:t>
            </a:r>
            <a:endParaRPr/>
          </a:p>
          <a:p>
            <a:pPr marL="171450" lvl="0" indent="-171450" algn="l" rtl="0">
              <a:spcBef>
                <a:spcPts val="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What trends do they see? </a:t>
            </a:r>
            <a:endParaRPr/>
          </a:p>
          <a:p>
            <a:pPr marL="171450" lvl="0" indent="-171450" algn="l" rtl="0">
              <a:spcBef>
                <a:spcPts val="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What types of weather occurred more than average? </a:t>
            </a:r>
            <a:endParaRPr/>
          </a:p>
          <a:p>
            <a:pPr marL="171450" lvl="0" indent="-171450" algn="l" rtl="0">
              <a:spcBef>
                <a:spcPts val="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What types of weather occurred less than average? </a:t>
            </a:r>
            <a:endParaRPr/>
          </a:p>
          <a:p>
            <a:pPr marL="0" marR="0" lvl="0" indent="0" algn="l" rtl="0">
              <a:spcBef>
                <a:spcPts val="0"/>
              </a:spcBef>
              <a:spcAft>
                <a:spcPts val="0"/>
              </a:spcAft>
              <a:buNone/>
            </a:pPr>
            <a:r>
              <a:rPr lang="en-US" sz="1200" b="0">
                <a:solidFill>
                  <a:schemeClr val="dk1"/>
                </a:solidFill>
                <a:latin typeface="Calibri"/>
                <a:ea typeface="Calibri"/>
                <a:cs typeface="Calibri"/>
                <a:sym typeface="Calibri"/>
              </a:rPr>
              <a:t>Inform the students that their combined class data over time represents climatic conditions but their individual data for the month of February in their assigned year represents weather conditions. Make sure they understand that weather is the daily state of atmospheric conditions whereas climate is long-term. </a:t>
            </a:r>
            <a:endParaRPr/>
          </a:p>
          <a:p>
            <a:pPr marL="0" marR="0" lvl="0" indent="0" algn="l" rtl="0">
              <a:spcBef>
                <a:spcPts val="600"/>
              </a:spcBef>
              <a:spcAft>
                <a:spcPts val="0"/>
              </a:spcAft>
              <a:buNone/>
            </a:pPr>
            <a:endParaRPr sz="1200" b="1" i="1">
              <a:latin typeface="Calibri"/>
              <a:ea typeface="Calibri"/>
              <a:cs typeface="Calibri"/>
              <a:sym typeface="Calibri"/>
            </a:endParaRPr>
          </a:p>
          <a:p>
            <a:pPr marL="0" marR="0" lvl="0" indent="0" algn="l" rtl="0">
              <a:spcBef>
                <a:spcPts val="600"/>
              </a:spcBef>
              <a:spcAft>
                <a:spcPts val="0"/>
              </a:spcAft>
              <a:buNone/>
            </a:pPr>
            <a:r>
              <a:rPr lang="en-US" sz="1200" b="1" i="1">
                <a:latin typeface="Calibri"/>
                <a:ea typeface="Calibri"/>
                <a:cs typeface="Calibri"/>
                <a:sym typeface="Calibri"/>
              </a:rPr>
              <a:t>Advanced Option</a:t>
            </a:r>
            <a:endParaRPr sz="1200" b="1">
              <a:latin typeface="Calibri"/>
              <a:ea typeface="Calibri"/>
              <a:cs typeface="Calibri"/>
              <a:sym typeface="Calibri"/>
            </a:endParaRPr>
          </a:p>
          <a:p>
            <a:pPr marL="0" marR="0" lvl="0" indent="0" algn="l" rtl="0">
              <a:spcBef>
                <a:spcPts val="600"/>
              </a:spcBef>
              <a:spcAft>
                <a:spcPts val="0"/>
              </a:spcAft>
              <a:buNone/>
            </a:pPr>
            <a:r>
              <a:rPr lang="en-US" sz="1200" b="0">
                <a:latin typeface="Calibri"/>
                <a:ea typeface="Calibri"/>
                <a:cs typeface="Calibri"/>
                <a:sym typeface="Calibri"/>
              </a:rPr>
              <a:t>If you have student computers with access to Google forms, then you may opt to use the optional resource lesson “What’s the Difference Between Weather and Climate” found in the </a:t>
            </a:r>
            <a:r>
              <a:rPr lang="en-US" sz="1200" b="0" i="1">
                <a:latin typeface="Calibri"/>
                <a:ea typeface="Calibri"/>
                <a:cs typeface="Calibri"/>
                <a:sym typeface="Calibri"/>
              </a:rPr>
              <a:t>Difference Between Weather and Climate</a:t>
            </a:r>
            <a:r>
              <a:rPr lang="en-US" sz="1200" b="0">
                <a:latin typeface="Calibri"/>
                <a:ea typeface="Calibri"/>
                <a:cs typeface="Calibri"/>
                <a:sym typeface="Calibri"/>
              </a:rPr>
              <a:t>.docx file.  </a:t>
            </a:r>
            <a:endParaRPr/>
          </a:p>
          <a:p>
            <a:pPr marL="0" marR="0" lvl="0" indent="0" algn="l" rtl="0">
              <a:spcBef>
                <a:spcPts val="600"/>
              </a:spcBef>
              <a:spcAft>
                <a:spcPts val="0"/>
              </a:spcAft>
              <a:buNone/>
            </a:pPr>
            <a:r>
              <a:rPr lang="en-US" sz="1200" b="0">
                <a:latin typeface="Calibri"/>
                <a:ea typeface="Calibri"/>
                <a:cs typeface="Calibri"/>
                <a:sym typeface="Calibri"/>
              </a:rPr>
              <a:t>Follow Steps 1 -7 of the Student Procedures activity and display the results on screen. Follow the same line of questioning as above. </a:t>
            </a:r>
            <a:endParaRPr/>
          </a:p>
          <a:p>
            <a:pPr marL="0" marR="0" lvl="0" indent="0" algn="l" rtl="0">
              <a:spcBef>
                <a:spcPts val="600"/>
              </a:spcBef>
              <a:spcAft>
                <a:spcPts val="0"/>
              </a:spcAft>
              <a:buNone/>
            </a:pPr>
            <a:r>
              <a:rPr lang="en-US" sz="1200" b="0">
                <a:latin typeface="Calibri"/>
                <a:ea typeface="Calibri"/>
                <a:cs typeface="Calibri"/>
                <a:sym typeface="Calibri"/>
              </a:rPr>
              <a:t>For an even deeper look at student data, complete the rest of the lesson, referring to </a:t>
            </a:r>
            <a:r>
              <a:rPr lang="en-US" sz="1200" b="0" i="1">
                <a:latin typeface="Calibri"/>
                <a:ea typeface="Calibri"/>
                <a:cs typeface="Calibri"/>
                <a:sym typeface="Calibri"/>
              </a:rPr>
              <a:t>Analyzing W-C data Excel.pdf</a:t>
            </a:r>
            <a:r>
              <a:rPr lang="en-US" sz="1200" b="0">
                <a:latin typeface="Calibri"/>
                <a:ea typeface="Calibri"/>
                <a:cs typeface="Calibri"/>
                <a:sym typeface="Calibri"/>
              </a:rPr>
              <a:t> for directions on how to manipulate the data in Excel.</a:t>
            </a:r>
            <a:endParaRPr/>
          </a:p>
          <a:p>
            <a:pPr marL="0" lvl="0" indent="0" algn="l" rtl="0">
              <a:spcBef>
                <a:spcPts val="600"/>
              </a:spcBef>
              <a:spcAft>
                <a:spcPts val="0"/>
              </a:spcAft>
              <a:buNone/>
            </a:pPr>
            <a:endParaRPr/>
          </a:p>
        </p:txBody>
      </p:sp>
      <p:sp>
        <p:nvSpPr>
          <p:cNvPr id="115" name="Google Shape;1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1">
                <a:solidFill>
                  <a:schemeClr val="dk1"/>
                </a:solidFill>
                <a:latin typeface="Calibri"/>
                <a:ea typeface="Calibri"/>
                <a:cs typeface="Calibri"/>
                <a:sym typeface="Calibri"/>
              </a:rPr>
              <a:t>Climate Simulation</a:t>
            </a:r>
            <a:endParaRPr/>
          </a:p>
          <a:p>
            <a:pPr marL="0" lvl="0" indent="0" algn="l" rtl="0">
              <a:spcBef>
                <a:spcPts val="0"/>
              </a:spcBef>
              <a:spcAft>
                <a:spcPts val="0"/>
              </a:spcAft>
              <a:buNone/>
            </a:pPr>
            <a:r>
              <a:rPr lang="en-US" sz="1200" b="1" i="1">
                <a:solidFill>
                  <a:schemeClr val="dk1"/>
                </a:solidFill>
                <a:latin typeface="Calibri"/>
                <a:ea typeface="Calibri"/>
                <a:cs typeface="Calibri"/>
                <a:sym typeface="Calibri"/>
              </a:rPr>
              <a:t>Simplified Option</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1. Pass out a “fun size” bag of M&amp;Ms and the </a:t>
            </a:r>
            <a:r>
              <a:rPr lang="en-US" sz="1200" b="0" i="1">
                <a:solidFill>
                  <a:schemeClr val="dk1"/>
                </a:solidFill>
                <a:latin typeface="Calibri"/>
                <a:ea typeface="Calibri"/>
                <a:cs typeface="Calibri"/>
                <a:sym typeface="Calibri"/>
              </a:rPr>
              <a:t>Weather Data Table.xlsx </a:t>
            </a:r>
            <a:r>
              <a:rPr lang="en-US" sz="1200" b="0">
                <a:solidFill>
                  <a:schemeClr val="dk1"/>
                </a:solidFill>
                <a:latin typeface="Calibri"/>
                <a:ea typeface="Calibri"/>
                <a:cs typeface="Calibri"/>
                <a:sym typeface="Calibri"/>
              </a:rPr>
              <a:t>to every student. Tell them they will be using the M&amp;Ms to model or simulate the difference between weather and climate. </a:t>
            </a:r>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The M&amp;Ms will be counted and recorded by color and will represent daily weather conditions for the month of February in the calendar year that is assigned to each student. Each M&amp;M represents one day in the month of February for their assigned year.</a:t>
            </a:r>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2. Assign each student a calendar year, starting with 1981 and ending with 2010 – our current Climate Normal Period.  The Climate Normal Period is a three-decade average of climatological variables including temperature and precipitation. This product is produced once every 10 years. The current Climate Normal Period is the weather for the years 1981 – 2010.</a:t>
            </a:r>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If you have fewer than 30 students, just assign one year for every student that you have, i.e., if you have 24 students only do years 1981 through 2004. If you have more than 30 students, simply repeat some of the years to keep things simple.</a:t>
            </a:r>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3. Once all students have a worksheet, instruct them to remove one M&amp;M from their bag. Explain to them that this represents weather for the first day of February in their assigned year. </a:t>
            </a:r>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Quickly compare Day 1 results for the students.</a:t>
            </a:r>
            <a:endParaRPr/>
          </a:p>
          <a:p>
            <a:pPr marL="171450" lvl="0" indent="-171450" algn="l" rtl="0">
              <a:spcBef>
                <a:spcPts val="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How many hot sunny days? _____</a:t>
            </a:r>
            <a:endParaRPr/>
          </a:p>
          <a:p>
            <a:pPr marL="171450" lvl="0" indent="-171450" algn="l" rtl="0">
              <a:spcBef>
                <a:spcPts val="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How many cold rainy days? ______</a:t>
            </a:r>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Make sure they understand that their M&amp;M represents weather on February 1</a:t>
            </a:r>
            <a:r>
              <a:rPr lang="en-US" sz="1200" b="0" baseline="30000">
                <a:solidFill>
                  <a:schemeClr val="dk1"/>
                </a:solidFill>
                <a:latin typeface="Calibri"/>
                <a:ea typeface="Calibri"/>
                <a:cs typeface="Calibri"/>
                <a:sym typeface="Calibri"/>
              </a:rPr>
              <a:t>st</a:t>
            </a:r>
            <a:r>
              <a:rPr lang="en-US" sz="1200" b="0">
                <a:solidFill>
                  <a:schemeClr val="dk1"/>
                </a:solidFill>
                <a:latin typeface="Calibri"/>
                <a:ea typeface="Calibri"/>
                <a:cs typeface="Calibri"/>
                <a:sym typeface="Calibri"/>
              </a:rPr>
              <a:t> for their assigned year. For the whole class, all the M&amp;M’s collectively represent the Climate Normal Period from 1981 to 2010</a:t>
            </a:r>
            <a:r>
              <a:rPr lang="en-US" sz="1200" b="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Is everyone’s weather the same? Have them explain why or why not.  Weather on the same day each year can vary.</a:t>
            </a:r>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4. Have them empty their bag of M&amp;Ms and record the number of colors of each M&amp;M corresponding to the type of weather as shown on the worksheet. Make sure they write down the year that was assigned to them in the space on the left-hand side of the worksheet. </a:t>
            </a:r>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5. To simplify creating a class average for each weather condition for all your students, have them work in their groups of four to compute their average results together. </a:t>
            </a:r>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6. Using the averages from each student group, input the data into the spreadsheet </a:t>
            </a:r>
            <a:r>
              <a:rPr lang="en-US" sz="1200" b="0" i="1">
                <a:solidFill>
                  <a:schemeClr val="dk1"/>
                </a:solidFill>
                <a:latin typeface="Calibri"/>
                <a:ea typeface="Calibri"/>
                <a:cs typeface="Calibri"/>
                <a:sym typeface="Calibri"/>
              </a:rPr>
              <a:t>Weather Data Table_Teacher.xlxs </a:t>
            </a:r>
            <a:r>
              <a:rPr lang="en-US" sz="1200" b="0">
                <a:solidFill>
                  <a:schemeClr val="dk1"/>
                </a:solidFill>
                <a:latin typeface="Calibri"/>
                <a:ea typeface="Calibri"/>
                <a:cs typeface="Calibri"/>
                <a:sym typeface="Calibri"/>
              </a:rPr>
              <a:t>to generate a bar chart which now simulates climate. Display the bar chart to the students.</a:t>
            </a:r>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Climate is the average weather in a location over many years. Your weather pattern is for the Climate Normal Period of 1981-2010.</a:t>
            </a:r>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7. While your inputting each group’s average data into the spreadsheet, instruct the students use their individual (not group) results to create a simple bar chart in the space provided at the bottom of their worksheet. </a:t>
            </a:r>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8. Have the students write down the class average results on their worksheets and compare to the class average bar graph.</a:t>
            </a:r>
            <a:endParaRPr/>
          </a:p>
          <a:p>
            <a:pPr marL="171450" lvl="0" indent="-171450" algn="l" rtl="0">
              <a:spcBef>
                <a:spcPts val="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How does their data compare to the class average? </a:t>
            </a:r>
            <a:endParaRPr/>
          </a:p>
          <a:p>
            <a:pPr marL="171450" lvl="0" indent="-171450" algn="l" rtl="0">
              <a:spcBef>
                <a:spcPts val="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What trends do they see? </a:t>
            </a:r>
            <a:endParaRPr/>
          </a:p>
          <a:p>
            <a:pPr marL="171450" lvl="0" indent="-171450" algn="l" rtl="0">
              <a:spcBef>
                <a:spcPts val="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What types of weather occurred more than average? </a:t>
            </a:r>
            <a:endParaRPr/>
          </a:p>
          <a:p>
            <a:pPr marL="171450" lvl="0" indent="-171450" algn="l" rtl="0">
              <a:spcBef>
                <a:spcPts val="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What types of weather occurred less than average? </a:t>
            </a:r>
            <a:endParaRPr/>
          </a:p>
          <a:p>
            <a:pPr marL="0" marR="0" lvl="0" indent="0" algn="l" rtl="0">
              <a:spcBef>
                <a:spcPts val="0"/>
              </a:spcBef>
              <a:spcAft>
                <a:spcPts val="0"/>
              </a:spcAft>
              <a:buNone/>
            </a:pPr>
            <a:r>
              <a:rPr lang="en-US" sz="1200" b="0">
                <a:solidFill>
                  <a:schemeClr val="dk1"/>
                </a:solidFill>
                <a:latin typeface="Calibri"/>
                <a:ea typeface="Calibri"/>
                <a:cs typeface="Calibri"/>
                <a:sym typeface="Calibri"/>
              </a:rPr>
              <a:t>Inform the students that their combined class data over time represents climatic conditions but their individual data for the month of February in their assigned year represents weather conditions. Make sure they understand that weather is the daily state of atmospheric conditions whereas climate is long-term. </a:t>
            </a:r>
            <a:endParaRPr/>
          </a:p>
          <a:p>
            <a:pPr marL="0" marR="0" lvl="0" indent="0" algn="l" rtl="0">
              <a:spcBef>
                <a:spcPts val="600"/>
              </a:spcBef>
              <a:spcAft>
                <a:spcPts val="0"/>
              </a:spcAft>
              <a:buNone/>
            </a:pPr>
            <a:endParaRPr sz="1200" b="1" i="1">
              <a:latin typeface="Calibri"/>
              <a:ea typeface="Calibri"/>
              <a:cs typeface="Calibri"/>
              <a:sym typeface="Calibri"/>
            </a:endParaRPr>
          </a:p>
          <a:p>
            <a:pPr marL="0" marR="0" lvl="0" indent="0" algn="l" rtl="0">
              <a:spcBef>
                <a:spcPts val="600"/>
              </a:spcBef>
              <a:spcAft>
                <a:spcPts val="0"/>
              </a:spcAft>
              <a:buNone/>
            </a:pPr>
            <a:r>
              <a:rPr lang="en-US" sz="1200" b="1" i="1">
                <a:latin typeface="Calibri"/>
                <a:ea typeface="Calibri"/>
                <a:cs typeface="Calibri"/>
                <a:sym typeface="Calibri"/>
              </a:rPr>
              <a:t>Advanced Option</a:t>
            </a:r>
            <a:endParaRPr sz="1200" b="1">
              <a:latin typeface="Calibri"/>
              <a:ea typeface="Calibri"/>
              <a:cs typeface="Calibri"/>
              <a:sym typeface="Calibri"/>
            </a:endParaRPr>
          </a:p>
          <a:p>
            <a:pPr marL="0" marR="0" lvl="0" indent="0" algn="l" rtl="0">
              <a:spcBef>
                <a:spcPts val="600"/>
              </a:spcBef>
              <a:spcAft>
                <a:spcPts val="0"/>
              </a:spcAft>
              <a:buNone/>
            </a:pPr>
            <a:r>
              <a:rPr lang="en-US" sz="1200" b="0">
                <a:latin typeface="Calibri"/>
                <a:ea typeface="Calibri"/>
                <a:cs typeface="Calibri"/>
                <a:sym typeface="Calibri"/>
              </a:rPr>
              <a:t>If you have student computers with access to Google forms, then you may opt to use the optional resource lesson “What’s the Difference Between Weather and Climate” found in the </a:t>
            </a:r>
            <a:r>
              <a:rPr lang="en-US" sz="1200" b="0" i="1">
                <a:latin typeface="Calibri"/>
                <a:ea typeface="Calibri"/>
                <a:cs typeface="Calibri"/>
                <a:sym typeface="Calibri"/>
              </a:rPr>
              <a:t>Difference Between Weather and Climate</a:t>
            </a:r>
            <a:r>
              <a:rPr lang="en-US" sz="1200" b="0">
                <a:latin typeface="Calibri"/>
                <a:ea typeface="Calibri"/>
                <a:cs typeface="Calibri"/>
                <a:sym typeface="Calibri"/>
              </a:rPr>
              <a:t>.docx file.  </a:t>
            </a:r>
            <a:endParaRPr/>
          </a:p>
          <a:p>
            <a:pPr marL="0" marR="0" lvl="0" indent="0" algn="l" rtl="0">
              <a:spcBef>
                <a:spcPts val="600"/>
              </a:spcBef>
              <a:spcAft>
                <a:spcPts val="0"/>
              </a:spcAft>
              <a:buNone/>
            </a:pPr>
            <a:r>
              <a:rPr lang="en-US" sz="1200" b="0">
                <a:latin typeface="Calibri"/>
                <a:ea typeface="Calibri"/>
                <a:cs typeface="Calibri"/>
                <a:sym typeface="Calibri"/>
              </a:rPr>
              <a:t>Follow Steps 1 -7 of the Student Procedures activity and display the results on screen. Follow the same line of questioning as above. </a:t>
            </a:r>
            <a:endParaRPr/>
          </a:p>
          <a:p>
            <a:pPr marL="0" marR="0" lvl="0" indent="0" algn="l" rtl="0">
              <a:spcBef>
                <a:spcPts val="600"/>
              </a:spcBef>
              <a:spcAft>
                <a:spcPts val="0"/>
              </a:spcAft>
              <a:buNone/>
            </a:pPr>
            <a:r>
              <a:rPr lang="en-US" sz="1200" b="0">
                <a:latin typeface="Calibri"/>
                <a:ea typeface="Calibri"/>
                <a:cs typeface="Calibri"/>
                <a:sym typeface="Calibri"/>
              </a:rPr>
              <a:t>For an even deeper look at student data, complete the rest of the lesson, referring to </a:t>
            </a:r>
            <a:r>
              <a:rPr lang="en-US" sz="1200" b="0" i="1">
                <a:latin typeface="Calibri"/>
                <a:ea typeface="Calibri"/>
                <a:cs typeface="Calibri"/>
                <a:sym typeface="Calibri"/>
              </a:rPr>
              <a:t>Analyzing W-C data Excel.pdf</a:t>
            </a:r>
            <a:r>
              <a:rPr lang="en-US" sz="1200" b="0">
                <a:latin typeface="Calibri"/>
                <a:ea typeface="Calibri"/>
                <a:cs typeface="Calibri"/>
                <a:sym typeface="Calibri"/>
              </a:rPr>
              <a:t> for directions on how to manipulate the data in Excel.</a:t>
            </a:r>
            <a:endParaRPr/>
          </a:p>
          <a:p>
            <a:pPr marL="0" lvl="0" indent="0" algn="l" rtl="0">
              <a:spcBef>
                <a:spcPts val="600"/>
              </a:spcBef>
              <a:spcAft>
                <a:spcPts val="0"/>
              </a:spcAft>
              <a:buNone/>
            </a:pPr>
            <a:endParaRPr/>
          </a:p>
        </p:txBody>
      </p:sp>
      <p:sp>
        <p:nvSpPr>
          <p:cNvPr id="123" name="Google Shape;12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F2624C"/>
                </a:solidFill>
                <a:latin typeface="Calibri"/>
                <a:ea typeface="Calibri"/>
                <a:cs typeface="Calibri"/>
                <a:sym typeface="Calibri"/>
              </a:rPr>
              <a:t>DISTINGUISH</a:t>
            </a:r>
            <a:endParaRPr/>
          </a:p>
          <a:p>
            <a:pPr marL="0" lvl="0" indent="0" algn="l" rtl="0">
              <a:spcBef>
                <a:spcPts val="600"/>
              </a:spcBef>
              <a:spcAft>
                <a:spcPts val="0"/>
              </a:spcAft>
              <a:buNone/>
            </a:pPr>
            <a:r>
              <a:rPr lang="en-US" sz="1200" b="1">
                <a:solidFill>
                  <a:schemeClr val="dk1"/>
                </a:solidFill>
                <a:latin typeface="Calibri"/>
                <a:ea typeface="Calibri"/>
                <a:cs typeface="Calibri"/>
                <a:sym typeface="Calibri"/>
              </a:rPr>
              <a:t>What is climate?</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Climate is long term averages (30-years) in weather.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What is climate not?</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The may not know but climate is not static. It is changing as can be seen by the following slides</a:t>
            </a:r>
            <a:r>
              <a:rPr lang="en-US"/>
              <a:t> </a:t>
            </a:r>
            <a:endParaRPr sz="1200" b="1">
              <a:latin typeface="Calibri"/>
              <a:ea typeface="Calibri"/>
              <a:cs typeface="Calibri"/>
              <a:sym typeface="Calibri"/>
            </a:endParaRPr>
          </a:p>
        </p:txBody>
      </p:sp>
      <p:sp>
        <p:nvSpPr>
          <p:cNvPr id="130" name="Google Shape;13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claims can you make based upon this evidence?</a:t>
            </a:r>
            <a:endParaRPr/>
          </a:p>
          <a:p>
            <a:pPr marL="0" lvl="0" indent="0" algn="l" rtl="0">
              <a:spcBef>
                <a:spcPts val="0"/>
              </a:spcBef>
              <a:spcAft>
                <a:spcPts val="0"/>
              </a:spcAft>
              <a:buNone/>
            </a:pPr>
            <a:r>
              <a:rPr lang="en-US"/>
              <a:t>Dark Blue Line is yearly precipitation (inches)</a:t>
            </a:r>
            <a:endParaRPr/>
          </a:p>
          <a:p>
            <a:pPr marL="0" lvl="0" indent="0" algn="l" rtl="0">
              <a:spcBef>
                <a:spcPts val="0"/>
              </a:spcBef>
              <a:spcAft>
                <a:spcPts val="0"/>
              </a:spcAft>
              <a:buNone/>
            </a:pPr>
            <a:r>
              <a:rPr lang="en-US"/>
              <a:t>Dotted Red is 10 year averages</a:t>
            </a:r>
            <a:endParaRPr/>
          </a:p>
          <a:p>
            <a:pPr marL="0" lvl="0" indent="0" algn="l" rtl="0">
              <a:spcBef>
                <a:spcPts val="0"/>
              </a:spcBef>
              <a:spcAft>
                <a:spcPts val="0"/>
              </a:spcAft>
              <a:buNone/>
            </a:pPr>
            <a:r>
              <a:rPr lang="en-US"/>
              <a:t>Green is Normals based on a 30-year climate record. </a:t>
            </a:r>
            <a:endParaRPr/>
          </a:p>
          <a:p>
            <a:pPr marL="0" lvl="0" indent="0" algn="l" rtl="0">
              <a:spcBef>
                <a:spcPts val="0"/>
              </a:spcBef>
              <a:spcAft>
                <a:spcPts val="0"/>
              </a:spcAft>
              <a:buNone/>
            </a:pPr>
            <a:r>
              <a:rPr lang="en-US"/>
              <a:t>A 30-year climate Normal is recalculated every decade using the most recent 30 years of data. This current climate Normal is based on 1980-2010.</a:t>
            </a:r>
            <a:endParaRPr/>
          </a:p>
          <a:p>
            <a:pPr marL="0" lvl="0" indent="0" algn="l" rtl="0">
              <a:spcBef>
                <a:spcPts val="0"/>
              </a:spcBef>
              <a:spcAft>
                <a:spcPts val="0"/>
              </a:spcAft>
              <a:buNone/>
            </a:pPr>
            <a:r>
              <a:rPr lang="en-US"/>
              <a:t>The new climate Normal will be calculated in 2020 for years 1990-2020.</a:t>
            </a:r>
            <a:endParaRPr/>
          </a:p>
          <a:p>
            <a:pPr marL="0" lvl="0" indent="0" algn="l" rtl="0">
              <a:spcBef>
                <a:spcPts val="0"/>
              </a:spcBef>
              <a:spcAft>
                <a:spcPts val="0"/>
              </a:spcAft>
              <a:buNone/>
            </a:pPr>
            <a:r>
              <a:rPr lang="en-US"/>
              <a:t>Where do you think the new climate normal line will be?</a:t>
            </a:r>
            <a:endParaRPr/>
          </a:p>
        </p:txBody>
      </p:sp>
      <p:sp>
        <p:nvSpPr>
          <p:cNvPr id="137" name="Google Shape;13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claims can you make based upon this evidence?</a:t>
            </a:r>
            <a:endParaRPr/>
          </a:p>
          <a:p>
            <a:pPr marL="0" lvl="0" indent="0" algn="l" rtl="0">
              <a:spcBef>
                <a:spcPts val="0"/>
              </a:spcBef>
              <a:spcAft>
                <a:spcPts val="0"/>
              </a:spcAft>
              <a:buNone/>
            </a:pPr>
            <a:r>
              <a:rPr lang="en-US"/>
              <a:t>Dark Blue Line is yearly precipitation (inches)</a:t>
            </a:r>
            <a:endParaRPr/>
          </a:p>
          <a:p>
            <a:pPr marL="0" lvl="0" indent="0" algn="l" rtl="0">
              <a:spcBef>
                <a:spcPts val="0"/>
              </a:spcBef>
              <a:spcAft>
                <a:spcPts val="0"/>
              </a:spcAft>
              <a:buNone/>
            </a:pPr>
            <a:r>
              <a:rPr lang="en-US"/>
              <a:t>Dotted Red is 10 year averages</a:t>
            </a:r>
            <a:endParaRPr/>
          </a:p>
          <a:p>
            <a:pPr marL="0" lvl="0" indent="0" algn="l" rtl="0">
              <a:spcBef>
                <a:spcPts val="0"/>
              </a:spcBef>
              <a:spcAft>
                <a:spcPts val="0"/>
              </a:spcAft>
              <a:buNone/>
            </a:pPr>
            <a:r>
              <a:rPr lang="en-US"/>
              <a:t>Green is Normals based on a 30-year climate record. </a:t>
            </a:r>
            <a:endParaRPr/>
          </a:p>
          <a:p>
            <a:pPr marL="0" lvl="0" indent="0" algn="l" rtl="0">
              <a:spcBef>
                <a:spcPts val="0"/>
              </a:spcBef>
              <a:spcAft>
                <a:spcPts val="0"/>
              </a:spcAft>
              <a:buNone/>
            </a:pPr>
            <a:r>
              <a:rPr lang="en-US"/>
              <a:t>A 30-year climate Normal is recalculated every decade using the most recent 30 years of data. This current climate Normal is based on 1980-2010.</a:t>
            </a:r>
            <a:endParaRPr/>
          </a:p>
          <a:p>
            <a:pPr marL="0" lvl="0" indent="0" algn="l" rtl="0">
              <a:spcBef>
                <a:spcPts val="0"/>
              </a:spcBef>
              <a:spcAft>
                <a:spcPts val="0"/>
              </a:spcAft>
              <a:buNone/>
            </a:pPr>
            <a:r>
              <a:rPr lang="en-US"/>
              <a:t>The new climate Normal will be calculated in 2020 for years 1990-2020.</a:t>
            </a:r>
            <a:endParaRPr/>
          </a:p>
          <a:p>
            <a:pPr marL="0" lvl="0" indent="0" algn="l" rtl="0">
              <a:spcBef>
                <a:spcPts val="0"/>
              </a:spcBef>
              <a:spcAft>
                <a:spcPts val="0"/>
              </a:spcAft>
              <a:buNone/>
            </a:pPr>
            <a:r>
              <a:rPr lang="en-US"/>
              <a:t>Where do you think the new climate normal line will be?</a:t>
            </a:r>
            <a:endParaRPr/>
          </a:p>
        </p:txBody>
      </p:sp>
      <p:sp>
        <p:nvSpPr>
          <p:cNvPr id="137" name="Google Shape;13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062256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claims can you make based upon this evidence?</a:t>
            </a:r>
            <a:endParaRPr/>
          </a:p>
          <a:p>
            <a:pPr marL="0" lvl="0" indent="0" algn="l" rtl="0">
              <a:spcBef>
                <a:spcPts val="0"/>
              </a:spcBef>
              <a:spcAft>
                <a:spcPts val="0"/>
              </a:spcAft>
              <a:buNone/>
            </a:pPr>
            <a:r>
              <a:rPr lang="en-US"/>
              <a:t>Dark Blue Line is yearly precipitation (inches)</a:t>
            </a:r>
            <a:endParaRPr/>
          </a:p>
          <a:p>
            <a:pPr marL="0" lvl="0" indent="0" algn="l" rtl="0">
              <a:spcBef>
                <a:spcPts val="0"/>
              </a:spcBef>
              <a:spcAft>
                <a:spcPts val="0"/>
              </a:spcAft>
              <a:buNone/>
            </a:pPr>
            <a:r>
              <a:rPr lang="en-US"/>
              <a:t>Dotted Red is 10 year averages</a:t>
            </a:r>
            <a:endParaRPr/>
          </a:p>
          <a:p>
            <a:pPr marL="0" lvl="0" indent="0" algn="l" rtl="0">
              <a:spcBef>
                <a:spcPts val="0"/>
              </a:spcBef>
              <a:spcAft>
                <a:spcPts val="0"/>
              </a:spcAft>
              <a:buNone/>
            </a:pPr>
            <a:r>
              <a:rPr lang="en-US"/>
              <a:t>Green is Normals based on a 30-year climate record. </a:t>
            </a:r>
            <a:endParaRPr/>
          </a:p>
          <a:p>
            <a:pPr marL="0" lvl="0" indent="0" algn="l" rtl="0">
              <a:spcBef>
                <a:spcPts val="0"/>
              </a:spcBef>
              <a:spcAft>
                <a:spcPts val="0"/>
              </a:spcAft>
              <a:buNone/>
            </a:pPr>
            <a:r>
              <a:rPr lang="en-US"/>
              <a:t>A 30-year climate Normal is recalculated every decade using the most recent 30 years of data. This current climate Normal is based on 1980-2010.</a:t>
            </a:r>
            <a:endParaRPr/>
          </a:p>
          <a:p>
            <a:pPr marL="0" lvl="0" indent="0" algn="l" rtl="0">
              <a:spcBef>
                <a:spcPts val="0"/>
              </a:spcBef>
              <a:spcAft>
                <a:spcPts val="0"/>
              </a:spcAft>
              <a:buNone/>
            </a:pPr>
            <a:r>
              <a:rPr lang="en-US"/>
              <a:t>The new climate Normal will be calculated in 2020 for years 1990-2020.</a:t>
            </a:r>
            <a:endParaRPr/>
          </a:p>
          <a:p>
            <a:pPr marL="0" lvl="0" indent="0" algn="l" rtl="0">
              <a:spcBef>
                <a:spcPts val="0"/>
              </a:spcBef>
              <a:spcAft>
                <a:spcPts val="0"/>
              </a:spcAft>
              <a:buNone/>
            </a:pPr>
            <a:r>
              <a:rPr lang="en-US"/>
              <a:t>Where do you think the new climate normal line will be?</a:t>
            </a:r>
            <a:endParaRPr/>
          </a:p>
        </p:txBody>
      </p:sp>
      <p:sp>
        <p:nvSpPr>
          <p:cNvPr id="144" name="Google Shape;14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 name="Google Shape;33;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EAF6"/>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FCBEF"/>
                </a:solidFill>
                <a:latin typeface="Calibri"/>
                <a:ea typeface="Calibri"/>
                <a:cs typeface="Calibri"/>
                <a:sym typeface="Calibri"/>
              </a:defRPr>
            </a:lvl1pPr>
            <a:lvl2pPr marL="0" marR="0" lvl="1" indent="0" algn="r" rtl="0">
              <a:spcBef>
                <a:spcPts val="0"/>
              </a:spcBef>
              <a:buNone/>
              <a:defRPr sz="1200" b="0" i="0" u="none" strike="noStrike" cap="none">
                <a:solidFill>
                  <a:srgbClr val="5FCBEF"/>
                </a:solidFill>
                <a:latin typeface="Calibri"/>
                <a:ea typeface="Calibri"/>
                <a:cs typeface="Calibri"/>
                <a:sym typeface="Calibri"/>
              </a:defRPr>
            </a:lvl2pPr>
            <a:lvl3pPr marL="0" marR="0" lvl="2" indent="0" algn="r" rtl="0">
              <a:spcBef>
                <a:spcPts val="0"/>
              </a:spcBef>
              <a:buNone/>
              <a:defRPr sz="1200" b="0" i="0" u="none" strike="noStrike" cap="none">
                <a:solidFill>
                  <a:srgbClr val="5FCBEF"/>
                </a:solidFill>
                <a:latin typeface="Calibri"/>
                <a:ea typeface="Calibri"/>
                <a:cs typeface="Calibri"/>
                <a:sym typeface="Calibri"/>
              </a:defRPr>
            </a:lvl3pPr>
            <a:lvl4pPr marL="0" marR="0" lvl="3" indent="0" algn="r" rtl="0">
              <a:spcBef>
                <a:spcPts val="0"/>
              </a:spcBef>
              <a:buNone/>
              <a:defRPr sz="1200" b="0" i="0" u="none" strike="noStrike" cap="none">
                <a:solidFill>
                  <a:srgbClr val="5FCBEF"/>
                </a:solidFill>
                <a:latin typeface="Calibri"/>
                <a:ea typeface="Calibri"/>
                <a:cs typeface="Calibri"/>
                <a:sym typeface="Calibri"/>
              </a:defRPr>
            </a:lvl4pPr>
            <a:lvl5pPr marL="0" marR="0" lvl="4" indent="0" algn="r" rtl="0">
              <a:spcBef>
                <a:spcPts val="0"/>
              </a:spcBef>
              <a:buNone/>
              <a:defRPr sz="1200" b="0" i="0" u="none" strike="noStrike" cap="none">
                <a:solidFill>
                  <a:srgbClr val="5FCBEF"/>
                </a:solidFill>
                <a:latin typeface="Calibri"/>
                <a:ea typeface="Calibri"/>
                <a:cs typeface="Calibri"/>
                <a:sym typeface="Calibri"/>
              </a:defRPr>
            </a:lvl5pPr>
            <a:lvl6pPr marL="0" marR="0" lvl="5" indent="0" algn="r" rtl="0">
              <a:spcBef>
                <a:spcPts val="0"/>
              </a:spcBef>
              <a:buNone/>
              <a:defRPr sz="1200" b="0" i="0" u="none" strike="noStrike" cap="none">
                <a:solidFill>
                  <a:srgbClr val="5FCBEF"/>
                </a:solidFill>
                <a:latin typeface="Calibri"/>
                <a:ea typeface="Calibri"/>
                <a:cs typeface="Calibri"/>
                <a:sym typeface="Calibri"/>
              </a:defRPr>
            </a:lvl6pPr>
            <a:lvl7pPr marL="0" marR="0" lvl="6" indent="0" algn="r" rtl="0">
              <a:spcBef>
                <a:spcPts val="0"/>
              </a:spcBef>
              <a:buNone/>
              <a:defRPr sz="1200" b="0" i="0" u="none" strike="noStrike" cap="none">
                <a:solidFill>
                  <a:srgbClr val="5FCBEF"/>
                </a:solidFill>
                <a:latin typeface="Calibri"/>
                <a:ea typeface="Calibri"/>
                <a:cs typeface="Calibri"/>
                <a:sym typeface="Calibri"/>
              </a:defRPr>
            </a:lvl7pPr>
            <a:lvl8pPr marL="0" marR="0" lvl="7" indent="0" algn="r" rtl="0">
              <a:spcBef>
                <a:spcPts val="0"/>
              </a:spcBef>
              <a:buNone/>
              <a:defRPr sz="1200" b="0" i="0" u="none" strike="noStrike" cap="none">
                <a:solidFill>
                  <a:srgbClr val="5FCBEF"/>
                </a:solidFill>
                <a:latin typeface="Calibri"/>
                <a:ea typeface="Calibri"/>
                <a:cs typeface="Calibri"/>
                <a:sym typeface="Calibri"/>
              </a:defRPr>
            </a:lvl8pPr>
            <a:lvl9pPr marL="0" marR="0" lvl="8" indent="0" algn="r" rtl="0">
              <a:spcBef>
                <a:spcPts val="0"/>
              </a:spcBef>
              <a:buNone/>
              <a:defRPr sz="1200" b="0" i="0" u="none" strike="noStrike" cap="none">
                <a:solidFill>
                  <a:srgbClr val="5FCBE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weatherwizkids.com/weather-forecasting.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bit.ly/samplem-mdata" TargetMode="External"/><Relationship Id="rId4" Type="http://schemas.openxmlformats.org/officeDocument/2006/relationships/hyperlink" Target="https://forms.office.com/r/up3h7ygAL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8"/>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3"/>
          <p:cNvSpPr txBox="1">
            <a:spLocks noGrp="1"/>
          </p:cNvSpPr>
          <p:nvPr>
            <p:ph type="title"/>
          </p:nvPr>
        </p:nvSpPr>
        <p:spPr>
          <a:xfrm>
            <a:off x="617581" y="921715"/>
            <a:ext cx="3872267" cy="2635993"/>
          </a:xfrm>
          <a:prstGeom prst="rect">
            <a:avLst/>
          </a:prstGeom>
        </p:spPr>
        <p:txBody>
          <a:bodyPr spcFirstLastPara="1" vert="horz" lIns="91440" tIns="45720" rIns="91440" bIns="45720" rtlCol="0" anchor="b" anchorCtr="0">
            <a:normAutofit/>
          </a:bodyPr>
          <a:lstStyle/>
          <a:p>
            <a:pPr>
              <a:spcBef>
                <a:spcPct val="0"/>
              </a:spcBef>
              <a:buClr>
                <a:srgbClr val="003399"/>
              </a:buClr>
              <a:buSzPts val="4400"/>
            </a:pPr>
            <a:r>
              <a:rPr lang="en-US" sz="3600" b="1" kern="1200">
                <a:solidFill>
                  <a:schemeClr val="tx1"/>
                </a:solidFill>
                <a:latin typeface="+mj-lt"/>
                <a:ea typeface="+mj-ea"/>
                <a:cs typeface="+mj-cs"/>
              </a:rPr>
              <a:t>Lesson One  </a:t>
            </a:r>
            <a:br>
              <a:rPr lang="en-US" sz="3600" b="1" kern="1200">
                <a:solidFill>
                  <a:schemeClr val="tx1"/>
                </a:solidFill>
                <a:latin typeface="+mj-lt"/>
                <a:ea typeface="+mj-ea"/>
                <a:cs typeface="+mj-cs"/>
              </a:rPr>
            </a:br>
            <a:r>
              <a:rPr lang="en-US" sz="3600" b="1" kern="1200">
                <a:solidFill>
                  <a:schemeClr val="tx1"/>
                </a:solidFill>
                <a:latin typeface="+mj-lt"/>
                <a:ea typeface="+mj-ea"/>
                <a:cs typeface="+mj-cs"/>
              </a:rPr>
              <a:t>Cooling Our Communities and Capturing Water</a:t>
            </a:r>
          </a:p>
        </p:txBody>
      </p:sp>
      <p:sp>
        <p:nvSpPr>
          <p:cNvPr id="98" name="Rectangle 97">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9144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022220"/>
            <a:ext cx="611504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9190104"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Google Shape;93;p13"/>
          <p:cNvSpPr txBox="1">
            <a:spLocks noGrp="1"/>
          </p:cNvSpPr>
          <p:nvPr>
            <p:ph type="body" idx="1"/>
          </p:nvPr>
        </p:nvSpPr>
        <p:spPr>
          <a:xfrm>
            <a:off x="617581" y="4541263"/>
            <a:ext cx="3497218" cy="1395022"/>
          </a:xfrm>
          <a:prstGeom prst="rect">
            <a:avLst/>
          </a:prstGeom>
        </p:spPr>
        <p:txBody>
          <a:bodyPr spcFirstLastPara="1" vert="horz" lIns="91440" tIns="45720" rIns="91440" bIns="45720" rtlCol="0" anchor="t" anchorCtr="0">
            <a:normAutofit/>
          </a:bodyPr>
          <a:lstStyle/>
          <a:p>
            <a:pPr marL="0" lvl="0" indent="0">
              <a:spcAft>
                <a:spcPts val="0"/>
              </a:spcAft>
              <a:buClr>
                <a:srgbClr val="003399"/>
              </a:buClr>
              <a:buSzPts val="2800"/>
              <a:buNone/>
            </a:pPr>
            <a:r>
              <a:rPr lang="en-US" sz="2000" b="1" kern="1200">
                <a:solidFill>
                  <a:srgbClr val="FFFFFF"/>
                </a:solidFill>
                <a:latin typeface="+mn-lt"/>
                <a:ea typeface="+mn-ea"/>
                <a:cs typeface="+mn-cs"/>
              </a:rPr>
              <a:t>What are some simple ways to cool our urban environments and help save water?</a:t>
            </a:r>
            <a:endParaRPr lang="en-US" sz="2000" kern="1200">
              <a:solidFill>
                <a:srgbClr val="FFFFFF"/>
              </a:solidFill>
              <a:latin typeface="+mn-lt"/>
              <a:ea typeface="+mn-ea"/>
              <a:cs typeface="+mn-cs"/>
            </a:endParaRPr>
          </a:p>
        </p:txBody>
      </p:sp>
      <p:pic>
        <p:nvPicPr>
          <p:cNvPr id="90" name="Google Shape;90;p13"/>
          <p:cNvPicPr preferRelativeResize="0"/>
          <p:nvPr/>
        </p:nvPicPr>
        <p:blipFill rotWithShape="1">
          <a:blip r:embed="rId3"/>
          <a:stretch/>
        </p:blipFill>
        <p:spPr>
          <a:xfrm>
            <a:off x="4233007" y="841922"/>
            <a:ext cx="4569689" cy="3956665"/>
          </a:xfrm>
          <a:prstGeom prst="rect">
            <a:avLst/>
          </a:prstGeom>
          <a:noFill/>
        </p:spPr>
      </p:pic>
      <p:sp>
        <p:nvSpPr>
          <p:cNvPr id="108" name="Rectangle 107">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9143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Google Shape;91;p13"/>
          <p:cNvSpPr txBox="1"/>
          <p:nvPr/>
        </p:nvSpPr>
        <p:spPr>
          <a:xfrm>
            <a:off x="0" y="5952342"/>
            <a:ext cx="9144000" cy="905658"/>
          </a:xfrm>
          <a:prstGeom prst="rect">
            <a:avLst/>
          </a:prstGeom>
          <a:blipFill rotWithShape="1">
            <a:blip r:embed="rId4">
              <a:alphaModFix/>
            </a:blip>
            <a:tile tx="0" ty="0" sx="100000" sy="100000" flip="none" algn="tl"/>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13"/>
          <p:cNvSpPr txBox="1"/>
          <p:nvPr/>
        </p:nvSpPr>
        <p:spPr>
          <a:xfrm>
            <a:off x="1" y="5941796"/>
            <a:ext cx="9143999" cy="228600"/>
          </a:xfrm>
          <a:prstGeom prst="rect">
            <a:avLst/>
          </a:prstGeom>
          <a:solidFill>
            <a:srgbClr val="003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5"/>
        <p:cNvGrpSpPr/>
        <p:nvPr/>
      </p:nvGrpSpPr>
      <p:grpSpPr>
        <a:xfrm>
          <a:off x="0" y="0"/>
          <a:ext cx="0" cy="0"/>
          <a:chOff x="0" y="0"/>
          <a:chExt cx="0" cy="0"/>
        </a:xfrm>
      </p:grpSpPr>
      <p:sp useBgFill="1">
        <p:nvSpPr>
          <p:cNvPr id="151" name="Rectangle 150">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82344"/>
            <a:ext cx="9143997"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6086475"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9143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Google Shape;146;p20"/>
          <p:cNvSpPr txBox="1">
            <a:spLocks noGrp="1"/>
          </p:cNvSpPr>
          <p:nvPr>
            <p:ph type="title"/>
          </p:nvPr>
        </p:nvSpPr>
        <p:spPr>
          <a:xfrm>
            <a:off x="524785" y="5490971"/>
            <a:ext cx="5221554" cy="1159200"/>
          </a:xfrm>
          <a:prstGeom prst="rect">
            <a:avLst/>
          </a:prstGeom>
        </p:spPr>
        <p:txBody>
          <a:bodyPr spcFirstLastPara="1" vert="horz" lIns="91440" tIns="45720" rIns="91440" bIns="45720" rtlCol="0" anchor="ctr" anchorCtr="0">
            <a:normAutofit/>
          </a:bodyPr>
          <a:lstStyle/>
          <a:p>
            <a:pPr>
              <a:spcBef>
                <a:spcPct val="0"/>
              </a:spcBef>
              <a:buSzPts val="4400"/>
            </a:pPr>
            <a:r>
              <a:rPr lang="en-US" sz="3500" b="1" kern="1200">
                <a:solidFill>
                  <a:srgbClr val="FFFFFF"/>
                </a:solidFill>
                <a:latin typeface="+mj-lt"/>
                <a:ea typeface="+mj-ea"/>
                <a:cs typeface="+mj-cs"/>
              </a:rPr>
              <a:t>Santa Fe Temperature 1991-2020</a:t>
            </a:r>
            <a:endParaRPr lang="en-US" sz="3500" kern="1200">
              <a:solidFill>
                <a:srgbClr val="FFFFFF"/>
              </a:solidFill>
              <a:latin typeface="+mj-lt"/>
              <a:ea typeface="+mj-ea"/>
              <a:cs typeface="+mj-cs"/>
            </a:endParaRPr>
          </a:p>
        </p:txBody>
      </p:sp>
      <p:pic>
        <p:nvPicPr>
          <p:cNvPr id="3" name="Picture 2" descr="A graph showing the temperature&#10;&#10;Description automatically generated">
            <a:extLst>
              <a:ext uri="{FF2B5EF4-FFF2-40B4-BE49-F238E27FC236}">
                <a16:creationId xmlns:a16="http://schemas.microsoft.com/office/drawing/2014/main" id="{97463508-CEB8-CE26-031B-B318A68F9D04}"/>
              </a:ext>
            </a:extLst>
          </p:cNvPr>
          <p:cNvPicPr>
            <a:picLocks noChangeAspect="1"/>
          </p:cNvPicPr>
          <p:nvPr/>
        </p:nvPicPr>
        <p:blipFill>
          <a:blip r:embed="rId3"/>
          <a:stretch>
            <a:fillRect/>
          </a:stretch>
        </p:blipFill>
        <p:spPr>
          <a:xfrm>
            <a:off x="358901" y="855680"/>
            <a:ext cx="8495662" cy="3589417"/>
          </a:xfrm>
          <a:prstGeom prst="rect">
            <a:avLst/>
          </a:prstGeom>
        </p:spPr>
      </p:pic>
    </p:spTree>
    <p:extLst>
      <p:ext uri="{BB962C8B-B14F-4D97-AF65-F5344CB8AC3E}">
        <p14:creationId xmlns:p14="http://schemas.microsoft.com/office/powerpoint/2010/main" val="2949675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2"/>
        <p:cNvGrpSpPr/>
        <p:nvPr/>
      </p:nvGrpSpPr>
      <p:grpSpPr>
        <a:xfrm>
          <a:off x="0" y="0"/>
          <a:ext cx="0" cy="0"/>
          <a:chOff x="0" y="0"/>
          <a:chExt cx="0" cy="0"/>
        </a:xfrm>
      </p:grpSpPr>
      <p:sp useBgFill="1">
        <p:nvSpPr>
          <p:cNvPr id="160" name="Rectangle 15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0" name="Rectangle 16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Google Shape;153;p21"/>
          <p:cNvSpPr txBox="1">
            <a:spLocks noGrp="1"/>
          </p:cNvSpPr>
          <p:nvPr>
            <p:ph type="title"/>
          </p:nvPr>
        </p:nvSpPr>
        <p:spPr>
          <a:xfrm>
            <a:off x="439858" y="1683756"/>
            <a:ext cx="2336449" cy="2396359"/>
          </a:xfrm>
          <a:prstGeom prst="rect">
            <a:avLst/>
          </a:prstGeom>
        </p:spPr>
        <p:txBody>
          <a:bodyPr spcFirstLastPara="1" lIns="91425" tIns="45700" rIns="91425" bIns="45700" anchor="b" anchorCtr="0">
            <a:normAutofit/>
          </a:bodyPr>
          <a:lstStyle/>
          <a:p>
            <a:pPr algn="r">
              <a:buClr>
                <a:srgbClr val="003399"/>
              </a:buClr>
              <a:buSzPts val="4400"/>
            </a:pPr>
            <a:r>
              <a:rPr lang="en-US" sz="3000" b="1">
                <a:solidFill>
                  <a:srgbClr val="FFFFFF"/>
                </a:solidFill>
              </a:rPr>
              <a:t>What can you conclude about</a:t>
            </a:r>
            <a:br>
              <a:rPr lang="en-US" sz="3000" b="1">
                <a:solidFill>
                  <a:srgbClr val="FFFFFF"/>
                </a:solidFill>
              </a:rPr>
            </a:br>
            <a:r>
              <a:rPr lang="en-US" sz="3000" b="1">
                <a:solidFill>
                  <a:srgbClr val="FFFFFF"/>
                </a:solidFill>
              </a:rPr>
              <a:t>Santa Fe’s Climate?</a:t>
            </a:r>
            <a:endParaRPr lang="en-US" sz="3000">
              <a:solidFill>
                <a:srgbClr val="FFFFFF"/>
              </a:solidFill>
            </a:endParaRPr>
          </a:p>
        </p:txBody>
      </p:sp>
      <p:graphicFrame>
        <p:nvGraphicFramePr>
          <p:cNvPr id="156" name="Google Shape;154;p21">
            <a:extLst>
              <a:ext uri="{FF2B5EF4-FFF2-40B4-BE49-F238E27FC236}">
                <a16:creationId xmlns:a16="http://schemas.microsoft.com/office/drawing/2014/main" id="{4CF87A17-FDA6-2114-43B7-D986E2997080}"/>
              </a:ext>
            </a:extLst>
          </p:cNvPr>
          <p:cNvGraphicFramePr/>
          <p:nvPr>
            <p:extLst>
              <p:ext uri="{D42A27DB-BD31-4B8C-83A1-F6EECF244321}">
                <p14:modId xmlns:p14="http://schemas.microsoft.com/office/powerpoint/2010/main" val="2802773688"/>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9"/>
        <p:cNvGrpSpPr/>
        <p:nvPr/>
      </p:nvGrpSpPr>
      <p:grpSpPr>
        <a:xfrm>
          <a:off x="0" y="0"/>
          <a:ext cx="0" cy="0"/>
          <a:chOff x="0" y="0"/>
          <a:chExt cx="0" cy="0"/>
        </a:xfrm>
      </p:grpSpPr>
      <p:sp useBgFill="1">
        <p:nvSpPr>
          <p:cNvPr id="167" name="Rectangle 166">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82344"/>
            <a:ext cx="9143997"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6086475"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9143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Google Shape;160;p22"/>
          <p:cNvSpPr txBox="1">
            <a:spLocks noGrp="1"/>
          </p:cNvSpPr>
          <p:nvPr>
            <p:ph type="title"/>
          </p:nvPr>
        </p:nvSpPr>
        <p:spPr>
          <a:xfrm>
            <a:off x="524785" y="5490971"/>
            <a:ext cx="5221554" cy="1159200"/>
          </a:xfrm>
          <a:prstGeom prst="rect">
            <a:avLst/>
          </a:prstGeom>
        </p:spPr>
        <p:txBody>
          <a:bodyPr spcFirstLastPara="1" vert="horz" lIns="91440" tIns="45720" rIns="91440" bIns="45720" rtlCol="0" anchor="ctr" anchorCtr="0">
            <a:normAutofit/>
          </a:bodyPr>
          <a:lstStyle/>
          <a:p>
            <a:pPr>
              <a:spcBef>
                <a:spcPct val="0"/>
              </a:spcBef>
              <a:buClr>
                <a:srgbClr val="003399"/>
              </a:buClr>
              <a:buSzPts val="4400"/>
            </a:pPr>
            <a:r>
              <a:rPr lang="en-US" sz="3500" b="1" kern="1200">
                <a:solidFill>
                  <a:srgbClr val="FFFFFF"/>
                </a:solidFill>
                <a:latin typeface="+mj-lt"/>
                <a:ea typeface="+mj-ea"/>
                <a:cs typeface="+mj-cs"/>
              </a:rPr>
              <a:t>Cerrillos Road Flooding 2012 </a:t>
            </a:r>
          </a:p>
        </p:txBody>
      </p:sp>
      <p:pic>
        <p:nvPicPr>
          <p:cNvPr id="2" name="Picture 1" descr="A flooded street with trees and a tree&#10;&#10;Description automatically generated">
            <a:extLst>
              <a:ext uri="{FF2B5EF4-FFF2-40B4-BE49-F238E27FC236}">
                <a16:creationId xmlns:a16="http://schemas.microsoft.com/office/drawing/2014/main" id="{A5F40D2B-F6D0-1C7C-B1FB-90E2DEF237FC}"/>
              </a:ext>
            </a:extLst>
          </p:cNvPr>
          <p:cNvPicPr>
            <a:picLocks noChangeAspect="1"/>
          </p:cNvPicPr>
          <p:nvPr/>
        </p:nvPicPr>
        <p:blipFill>
          <a:blip r:embed="rId3"/>
          <a:stretch>
            <a:fillRect/>
          </a:stretch>
        </p:blipFill>
        <p:spPr>
          <a:xfrm>
            <a:off x="1221628" y="390832"/>
            <a:ext cx="6770208" cy="4519114"/>
          </a:xfrm>
          <a:prstGeom prst="rect">
            <a:avLst/>
          </a:prstGeom>
        </p:spPr>
      </p:pic>
      <p:sp>
        <p:nvSpPr>
          <p:cNvPr id="162" name="Google Shape;162;p22"/>
          <p:cNvSpPr txBox="1"/>
          <p:nvPr/>
        </p:nvSpPr>
        <p:spPr>
          <a:xfrm>
            <a:off x="5245645" y="4053082"/>
            <a:ext cx="2225600" cy="4976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endParaRPr sz="1600">
              <a:solidFill>
                <a:schemeClr val="lt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7"/>
        <p:cNvGrpSpPr/>
        <p:nvPr/>
      </p:nvGrpSpPr>
      <p:grpSpPr>
        <a:xfrm>
          <a:off x="0" y="0"/>
          <a:ext cx="0" cy="0"/>
          <a:chOff x="0" y="0"/>
          <a:chExt cx="0" cy="0"/>
        </a:xfrm>
      </p:grpSpPr>
      <p:sp useBgFill="1">
        <p:nvSpPr>
          <p:cNvPr id="175" name="Rectangle 17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Google Shape;169;p23"/>
          <p:cNvSpPr txBox="1"/>
          <p:nvPr/>
        </p:nvSpPr>
        <p:spPr>
          <a:xfrm>
            <a:off x="1028697" y="348865"/>
            <a:ext cx="7533018" cy="877729"/>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3500" b="1" kern="1200">
                <a:solidFill>
                  <a:srgbClr val="FFFFFF"/>
                </a:solidFill>
                <a:latin typeface="+mj-lt"/>
                <a:ea typeface="+mj-ea"/>
                <a:cs typeface="+mj-cs"/>
                <a:sym typeface="Calibri"/>
              </a:rPr>
              <a:t>What does this graph show? </a:t>
            </a:r>
            <a:endParaRPr lang="en-US" sz="3500" kern="1200">
              <a:solidFill>
                <a:srgbClr val="FFFFFF"/>
              </a:solidFill>
              <a:latin typeface="+mj-lt"/>
              <a:ea typeface="+mj-ea"/>
              <a:cs typeface="+mj-cs"/>
              <a:sym typeface="Calibri"/>
            </a:endParaRPr>
          </a:p>
        </p:txBody>
      </p:sp>
      <p:pic>
        <p:nvPicPr>
          <p:cNvPr id="168" name="Google Shape;168;p23"/>
          <p:cNvPicPr preferRelativeResize="0"/>
          <p:nvPr/>
        </p:nvPicPr>
        <p:blipFill rotWithShape="1">
          <a:blip r:embed="rId3">
            <a:alphaModFix/>
          </a:blip>
          <a:srcRect/>
          <a:stretch/>
        </p:blipFill>
        <p:spPr>
          <a:xfrm>
            <a:off x="1916794" y="2112579"/>
            <a:ext cx="5265892" cy="3459286"/>
          </a:xfrm>
          <a:prstGeom prst="rect">
            <a:avLst/>
          </a:prstGeom>
          <a:noFill/>
          <a:ln>
            <a:noFill/>
          </a:ln>
        </p:spPr>
      </p:pic>
      <p:sp>
        <p:nvSpPr>
          <p:cNvPr id="170" name="Google Shape;170;p23"/>
          <p:cNvSpPr txBox="1"/>
          <p:nvPr/>
        </p:nvSpPr>
        <p:spPr>
          <a:xfrm>
            <a:off x="1154053" y="5806445"/>
            <a:ext cx="6853849" cy="498939"/>
          </a:xfrm>
          <a:prstGeom prst="rect">
            <a:avLst/>
          </a:prstGeom>
          <a:noFill/>
          <a:ln>
            <a:noFill/>
          </a:ln>
        </p:spPr>
        <p:txBody>
          <a:bodyPr spcFirstLastPara="1" wrap="square" lIns="91425" tIns="45700" rIns="91425" bIns="45700" anchor="t" anchorCtr="0">
            <a:noAutofit/>
          </a:bodyPr>
          <a:lstStyle/>
          <a:p>
            <a:pPr>
              <a:spcAft>
                <a:spcPts val="600"/>
              </a:spcAft>
            </a:pPr>
            <a:r>
              <a:rPr lang="en-US" sz="3040" b="1" i="0" u="none" strike="noStrike" cap="none">
                <a:solidFill>
                  <a:srgbClr val="003399"/>
                </a:solidFill>
                <a:latin typeface="Calibri"/>
                <a:ea typeface="Arial"/>
                <a:cs typeface="Calibri"/>
                <a:sym typeface="Calibri"/>
              </a:rPr>
              <a:t>It is hotter where we have more concrete</a:t>
            </a:r>
            <a:endParaRPr lang="en-US" sz="4000">
              <a:solidFill>
                <a:srgbClr val="003399"/>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5"/>
        <p:cNvGrpSpPr/>
        <p:nvPr/>
      </p:nvGrpSpPr>
      <p:grpSpPr>
        <a:xfrm>
          <a:off x="0" y="0"/>
          <a:ext cx="0" cy="0"/>
          <a:chOff x="0" y="0"/>
          <a:chExt cx="0" cy="0"/>
        </a:xfrm>
      </p:grpSpPr>
      <p:sp>
        <p:nvSpPr>
          <p:cNvPr id="176" name="Google Shape;176;p24"/>
          <p:cNvSpPr/>
          <p:nvPr/>
        </p:nvSpPr>
        <p:spPr>
          <a:xfrm>
            <a:off x="245656" y="131506"/>
            <a:ext cx="8530044" cy="1631216"/>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rgbClr val="4CBFC2"/>
                </a:solidFill>
                <a:latin typeface="Calibri"/>
                <a:ea typeface="Calibri"/>
                <a:cs typeface="Calibri"/>
                <a:sym typeface="Calibri"/>
              </a:rPr>
              <a:t>RELATE: </a:t>
            </a:r>
            <a:r>
              <a:rPr lang="en-US" sz="3200">
                <a:solidFill>
                  <a:srgbClr val="4CBFC2"/>
                </a:solidFill>
                <a:latin typeface="Calibri"/>
                <a:ea typeface="Calibri"/>
                <a:cs typeface="Calibri"/>
                <a:sym typeface="Calibri"/>
              </a:rPr>
              <a:t>What might be some relationships between natural and built environment, time of day, and heat?</a:t>
            </a:r>
            <a:endParaRPr/>
          </a:p>
        </p:txBody>
      </p:sp>
      <p:pic>
        <p:nvPicPr>
          <p:cNvPr id="177" name="Google Shape;177;p24"/>
          <p:cNvPicPr preferRelativeResize="0"/>
          <p:nvPr/>
        </p:nvPicPr>
        <p:blipFill rotWithShape="1">
          <a:blip r:embed="rId3">
            <a:alphaModFix/>
          </a:blip>
          <a:srcRect/>
          <a:stretch/>
        </p:blipFill>
        <p:spPr>
          <a:xfrm>
            <a:off x="137921" y="4032621"/>
            <a:ext cx="3628627" cy="2721470"/>
          </a:xfrm>
          <a:prstGeom prst="rect">
            <a:avLst/>
          </a:prstGeom>
          <a:noFill/>
          <a:ln>
            <a:noFill/>
          </a:ln>
        </p:spPr>
      </p:pic>
      <p:pic>
        <p:nvPicPr>
          <p:cNvPr id="178" name="Google Shape;178;p24"/>
          <p:cNvPicPr preferRelativeResize="0"/>
          <p:nvPr/>
        </p:nvPicPr>
        <p:blipFill rotWithShape="1">
          <a:blip r:embed="rId4">
            <a:alphaModFix/>
          </a:blip>
          <a:srcRect/>
          <a:stretch/>
        </p:blipFill>
        <p:spPr>
          <a:xfrm>
            <a:off x="5494393" y="4117872"/>
            <a:ext cx="3528813" cy="2646610"/>
          </a:xfrm>
          <a:prstGeom prst="rect">
            <a:avLst/>
          </a:prstGeom>
          <a:noFill/>
          <a:ln>
            <a:noFill/>
          </a:ln>
        </p:spPr>
      </p:pic>
      <p:sp>
        <p:nvSpPr>
          <p:cNvPr id="179" name="Google Shape;179;p24"/>
          <p:cNvSpPr txBox="1"/>
          <p:nvPr/>
        </p:nvSpPr>
        <p:spPr>
          <a:xfrm>
            <a:off x="557213" y="3579611"/>
            <a:ext cx="143988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Daytime</a:t>
            </a:r>
            <a:endParaRPr/>
          </a:p>
        </p:txBody>
      </p:sp>
      <p:sp>
        <p:nvSpPr>
          <p:cNvPr id="180" name="Google Shape;180;p24"/>
          <p:cNvSpPr txBox="1"/>
          <p:nvPr/>
        </p:nvSpPr>
        <p:spPr>
          <a:xfrm>
            <a:off x="6974755" y="3654471"/>
            <a:ext cx="1675908"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Nighttime</a:t>
            </a:r>
            <a:endParaRPr/>
          </a:p>
        </p:txBody>
      </p:sp>
      <p:pic>
        <p:nvPicPr>
          <p:cNvPr id="181" name="Google Shape;181;p24"/>
          <p:cNvPicPr preferRelativeResize="0"/>
          <p:nvPr/>
        </p:nvPicPr>
        <p:blipFill>
          <a:blip r:embed="rId5">
            <a:alphaModFix/>
          </a:blip>
          <a:stretch>
            <a:fillRect/>
          </a:stretch>
        </p:blipFill>
        <p:spPr>
          <a:xfrm>
            <a:off x="2945823" y="1375932"/>
            <a:ext cx="3247925" cy="2435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6"/>
        <p:cNvGrpSpPr/>
        <p:nvPr/>
      </p:nvGrpSpPr>
      <p:grpSpPr>
        <a:xfrm>
          <a:off x="0" y="0"/>
          <a:ext cx="0" cy="0"/>
          <a:chOff x="0" y="0"/>
          <a:chExt cx="0" cy="0"/>
        </a:xfrm>
      </p:grpSpPr>
      <p:sp>
        <p:nvSpPr>
          <p:cNvPr id="187" name="Google Shape;187;p25"/>
          <p:cNvSpPr/>
          <p:nvPr/>
        </p:nvSpPr>
        <p:spPr>
          <a:xfrm>
            <a:off x="734712" y="78047"/>
            <a:ext cx="7674573" cy="32932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rgbClr val="4CBFC2"/>
                </a:solidFill>
                <a:latin typeface="Calibri"/>
                <a:ea typeface="Calibri"/>
                <a:cs typeface="Calibri"/>
                <a:sym typeface="Calibri"/>
              </a:rPr>
              <a:t>RELATE:</a:t>
            </a:r>
            <a:endParaRPr/>
          </a:p>
          <a:p>
            <a:pPr marL="0" marR="0" lvl="0" indent="0" algn="l" rtl="0">
              <a:spcBef>
                <a:spcPts val="0"/>
              </a:spcBef>
              <a:spcAft>
                <a:spcPts val="0"/>
              </a:spcAft>
              <a:buNone/>
            </a:pPr>
            <a:endParaRPr sz="2000" b="1">
              <a:solidFill>
                <a:srgbClr val="4CBFC2"/>
              </a:solidFill>
              <a:latin typeface="Calibri"/>
              <a:ea typeface="Calibri"/>
              <a:cs typeface="Calibri"/>
              <a:sym typeface="Calibri"/>
            </a:endParaRPr>
          </a:p>
          <a:p>
            <a:r>
              <a:rPr lang="en-US" sz="3600" b="1">
                <a:solidFill>
                  <a:srgbClr val="4CBFC2"/>
                </a:solidFill>
                <a:latin typeface="Calibri"/>
                <a:ea typeface="Calibri"/>
                <a:cs typeface="Calibri"/>
                <a:sym typeface="Calibri"/>
              </a:rPr>
              <a:t>• </a:t>
            </a:r>
            <a:r>
              <a:rPr lang="en-US" sz="3200" b="1">
                <a:solidFill>
                  <a:srgbClr val="4CBFC2"/>
                </a:solidFill>
                <a:latin typeface="Calibri"/>
                <a:ea typeface="Calibri"/>
                <a:cs typeface="Calibri"/>
                <a:sym typeface="Calibri"/>
              </a:rPr>
              <a:t>What are the relationships between Santa Fe’s climate and our water supplies?</a:t>
            </a:r>
            <a:endParaRPr lang="en-US"/>
          </a:p>
          <a:p>
            <a:pPr marL="0" marR="0" lvl="0" indent="0" algn="l" rtl="0">
              <a:spcBef>
                <a:spcPts val="0"/>
              </a:spcBef>
              <a:spcAft>
                <a:spcPts val="0"/>
              </a:spcAft>
              <a:buNone/>
            </a:pPr>
            <a:endParaRPr sz="2000" b="1">
              <a:solidFill>
                <a:srgbClr val="4CBFC2"/>
              </a:solidFill>
              <a:latin typeface="Calibri"/>
              <a:ea typeface="Calibri"/>
              <a:cs typeface="Calibri"/>
              <a:sym typeface="Calibri"/>
            </a:endParaRPr>
          </a:p>
          <a:p>
            <a:r>
              <a:rPr lang="en-US" sz="3200" b="1">
                <a:solidFill>
                  <a:srgbClr val="4CBFC2"/>
                </a:solidFill>
                <a:latin typeface="Calibri"/>
                <a:ea typeface="Calibri"/>
                <a:cs typeface="Calibri"/>
                <a:sym typeface="Calibri"/>
              </a:rPr>
              <a:t>• What changes could we make to reduce heat and capture more water in our urban areas? </a:t>
            </a:r>
            <a:endParaRPr lang="en-US"/>
          </a:p>
        </p:txBody>
      </p:sp>
      <p:pic>
        <p:nvPicPr>
          <p:cNvPr id="188" name="Google Shape;188;p25"/>
          <p:cNvPicPr preferRelativeResize="0"/>
          <p:nvPr/>
        </p:nvPicPr>
        <p:blipFill rotWithShape="1">
          <a:blip r:embed="rId3">
            <a:alphaModFix/>
          </a:blip>
          <a:srcRect/>
          <a:stretch/>
        </p:blipFill>
        <p:spPr>
          <a:xfrm>
            <a:off x="2612110" y="3370881"/>
            <a:ext cx="3920487" cy="329320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3"/>
        <p:cNvGrpSpPr/>
        <p:nvPr/>
      </p:nvGrpSpPr>
      <p:grpSpPr>
        <a:xfrm>
          <a:off x="0" y="0"/>
          <a:ext cx="0" cy="0"/>
          <a:chOff x="0" y="0"/>
          <a:chExt cx="0" cy="0"/>
        </a:xfrm>
      </p:grpSpPr>
      <p:sp useBgFill="1">
        <p:nvSpPr>
          <p:cNvPr id="199" name="Rectangle 19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6402"/>
            <a:ext cx="9143997"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70175"/>
            <a:ext cx="9138997"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5265546"/>
            <a:ext cx="3057523"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001" y="5263483"/>
            <a:ext cx="9143999"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ond with rocks and trees&#10;&#10;Description automatically generated">
            <a:extLst>
              <a:ext uri="{FF2B5EF4-FFF2-40B4-BE49-F238E27FC236}">
                <a16:creationId xmlns:a16="http://schemas.microsoft.com/office/drawing/2014/main" id="{5E98F8F7-FF48-32C3-C8B3-7AEAD96877B1}"/>
              </a:ext>
            </a:extLst>
          </p:cNvPr>
          <p:cNvPicPr>
            <a:picLocks noChangeAspect="1"/>
          </p:cNvPicPr>
          <p:nvPr/>
        </p:nvPicPr>
        <p:blipFill>
          <a:blip r:embed="rId3"/>
          <a:stretch>
            <a:fillRect/>
          </a:stretch>
        </p:blipFill>
        <p:spPr>
          <a:xfrm>
            <a:off x="1517073" y="267488"/>
            <a:ext cx="6110894" cy="3433482"/>
          </a:xfrm>
          <a:prstGeom prst="rect">
            <a:avLst/>
          </a:prstGeom>
        </p:spPr>
      </p:pic>
      <p:sp>
        <p:nvSpPr>
          <p:cNvPr id="194" name="Google Shape;194;p26"/>
          <p:cNvSpPr/>
          <p:nvPr/>
        </p:nvSpPr>
        <p:spPr>
          <a:xfrm>
            <a:off x="1455192" y="3666945"/>
            <a:ext cx="6249619" cy="1701872"/>
          </a:xfrm>
          <a:prstGeom prst="rect">
            <a:avLst/>
          </a:prstGeom>
          <a:noFill/>
        </p:spPr>
        <p:txBody>
          <a:bodyPr spcFirstLastPara="1" vert="horz" lIns="91440" tIns="45720" rIns="91440" bIns="45720" rtlCol="0" anchor="ctr" anchorCtr="0">
            <a:normAutofit/>
          </a:bodyPr>
          <a:lstStyle/>
          <a:p>
            <a:pPr>
              <a:lnSpc>
                <a:spcPct val="90000"/>
              </a:lnSpc>
              <a:spcAft>
                <a:spcPts val="800"/>
              </a:spcAft>
            </a:pPr>
            <a:r>
              <a:rPr lang="en-US" sz="2400" b="1" kern="1200">
                <a:solidFill>
                  <a:schemeClr val="accent2"/>
                </a:solidFill>
                <a:latin typeface="+mn-lt"/>
                <a:ea typeface="+mn-ea"/>
              </a:rPr>
              <a:t>Perspective:</a:t>
            </a:r>
            <a:endParaRPr lang="en-US" sz="2400" kern="1200">
              <a:solidFill>
                <a:schemeClr val="accent2"/>
              </a:solidFill>
              <a:latin typeface="+mn-lt"/>
              <a:ea typeface="+mn-ea"/>
            </a:endParaRPr>
          </a:p>
          <a:p>
            <a:pPr marL="285750" indent="-285750">
              <a:lnSpc>
                <a:spcPct val="90000"/>
              </a:lnSpc>
              <a:spcAft>
                <a:spcPts val="100"/>
              </a:spcAft>
              <a:buChar char="•"/>
            </a:pPr>
            <a:r>
              <a:rPr lang="en-US" sz="2000" b="1" kern="1200">
                <a:solidFill>
                  <a:schemeClr val="accent2"/>
                </a:solidFill>
                <a:latin typeface="+mn-lt"/>
                <a:ea typeface="+mn-ea"/>
                <a:cs typeface="+mn-cs"/>
                <a:sym typeface="Calibri"/>
              </a:rPr>
              <a:t>From the perspective of a community leader, design a strategy to encourage residents to build raingardens with native plants and trees at their homes. </a:t>
            </a:r>
            <a:endParaRPr lang="en-US" sz="2000" kern="1200">
              <a:solidFill>
                <a:schemeClr val="accent2"/>
              </a:solidFill>
              <a:latin typeface="+mn-lt"/>
              <a:ea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0"/>
        <p:cNvGrpSpPr/>
        <p:nvPr/>
      </p:nvGrpSpPr>
      <p:grpSpPr>
        <a:xfrm>
          <a:off x="0" y="0"/>
          <a:ext cx="0" cy="0"/>
          <a:chOff x="0" y="0"/>
          <a:chExt cx="0" cy="0"/>
        </a:xfrm>
      </p:grpSpPr>
      <p:sp>
        <p:nvSpPr>
          <p:cNvPr id="201" name="Google Shape;201;p27"/>
          <p:cNvSpPr txBox="1">
            <a:spLocks noGrp="1"/>
          </p:cNvSpPr>
          <p:nvPr>
            <p:ph type="title"/>
          </p:nvPr>
        </p:nvSpPr>
        <p:spPr>
          <a:xfrm>
            <a:off x="256478" y="0"/>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399"/>
              </a:buClr>
              <a:buSzPts val="4400"/>
              <a:buFont typeface="Calibri"/>
              <a:buNone/>
            </a:pPr>
            <a:r>
              <a:rPr lang="en-US" b="1">
                <a:solidFill>
                  <a:srgbClr val="003399"/>
                </a:solidFill>
              </a:rPr>
              <a:t>What did you learn?</a:t>
            </a:r>
            <a:endParaRPr/>
          </a:p>
        </p:txBody>
      </p:sp>
      <p:sp>
        <p:nvSpPr>
          <p:cNvPr id="202" name="Google Shape;202;p27"/>
          <p:cNvSpPr txBox="1">
            <a:spLocks noGrp="1"/>
          </p:cNvSpPr>
          <p:nvPr>
            <p:ph type="body" idx="1"/>
          </p:nvPr>
        </p:nvSpPr>
        <p:spPr>
          <a:xfrm>
            <a:off x="758283" y="1292599"/>
            <a:ext cx="8385717" cy="42728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2624C"/>
              </a:buClr>
              <a:buSzPts val="3200"/>
              <a:buNone/>
            </a:pPr>
            <a:r>
              <a:rPr lang="en-US" sz="3200" b="1">
                <a:solidFill>
                  <a:srgbClr val="F2624C"/>
                </a:solidFill>
                <a:latin typeface="Calibri"/>
                <a:ea typeface="Calibri"/>
                <a:cs typeface="Calibri"/>
                <a:sym typeface="Calibri"/>
              </a:rPr>
              <a:t>DISTINGUISH: </a:t>
            </a:r>
            <a:endParaRPr/>
          </a:p>
          <a:p>
            <a:pPr marL="0" marR="0" lvl="0" indent="0" algn="l" rtl="0">
              <a:lnSpc>
                <a:spcPct val="90000"/>
              </a:lnSpc>
              <a:spcBef>
                <a:spcPts val="600"/>
              </a:spcBef>
              <a:spcAft>
                <a:spcPts val="0"/>
              </a:spcAft>
              <a:buClr>
                <a:srgbClr val="F2624C"/>
              </a:buClr>
              <a:buSzPts val="3200"/>
              <a:buChar char="•"/>
            </a:pPr>
            <a:r>
              <a:rPr lang="en-US" sz="3200" b="1">
                <a:solidFill>
                  <a:srgbClr val="F2624C"/>
                </a:solidFill>
                <a:latin typeface="Calibri"/>
                <a:ea typeface="Calibri"/>
                <a:cs typeface="Calibri"/>
                <a:sym typeface="Calibri"/>
              </a:rPr>
              <a:t>What is weather? </a:t>
            </a:r>
            <a:endParaRPr/>
          </a:p>
          <a:p>
            <a:pPr marL="0" marR="0" lvl="0" indent="0" algn="l" rtl="0">
              <a:lnSpc>
                <a:spcPct val="90000"/>
              </a:lnSpc>
              <a:spcBef>
                <a:spcPts val="600"/>
              </a:spcBef>
              <a:spcAft>
                <a:spcPts val="0"/>
              </a:spcAft>
              <a:buClr>
                <a:srgbClr val="F2624C"/>
              </a:buClr>
              <a:buSzPts val="3200"/>
              <a:buChar char="•"/>
            </a:pPr>
            <a:r>
              <a:rPr lang="en-US" sz="3200" b="1">
                <a:solidFill>
                  <a:srgbClr val="F2624C"/>
                </a:solidFill>
                <a:latin typeface="Calibri"/>
                <a:ea typeface="Calibri"/>
                <a:cs typeface="Calibri"/>
                <a:sym typeface="Calibri"/>
              </a:rPr>
              <a:t>What is weather not?</a:t>
            </a:r>
            <a:endParaRPr/>
          </a:p>
          <a:p>
            <a:pPr marL="0" marR="0" lvl="0" indent="0" algn="l" rtl="0">
              <a:lnSpc>
                <a:spcPct val="90000"/>
              </a:lnSpc>
              <a:spcBef>
                <a:spcPts val="600"/>
              </a:spcBef>
              <a:spcAft>
                <a:spcPts val="0"/>
              </a:spcAft>
              <a:buClr>
                <a:schemeClr val="dk1"/>
              </a:buClr>
              <a:buSzPts val="1800"/>
              <a:buNone/>
            </a:pPr>
            <a:endParaRPr sz="1800">
              <a:latin typeface="Calibri"/>
              <a:ea typeface="Calibri"/>
              <a:cs typeface="Calibri"/>
              <a:sym typeface="Calibri"/>
            </a:endParaRPr>
          </a:p>
          <a:p>
            <a:pPr marL="0" marR="0" lvl="0" indent="0" algn="l" rtl="0">
              <a:lnSpc>
                <a:spcPct val="90000"/>
              </a:lnSpc>
              <a:spcBef>
                <a:spcPts val="600"/>
              </a:spcBef>
              <a:spcAft>
                <a:spcPts val="0"/>
              </a:spcAft>
              <a:buClr>
                <a:srgbClr val="96C93D"/>
              </a:buClr>
              <a:buSzPts val="3200"/>
              <a:buNone/>
            </a:pPr>
            <a:r>
              <a:rPr lang="en-US" sz="3200" b="1">
                <a:solidFill>
                  <a:srgbClr val="96C93D"/>
                </a:solidFill>
                <a:latin typeface="Calibri"/>
                <a:ea typeface="Calibri"/>
                <a:cs typeface="Calibri"/>
                <a:sym typeface="Calibri"/>
              </a:rPr>
              <a:t>BUILD THE SYSTEM: </a:t>
            </a:r>
            <a:endParaRPr/>
          </a:p>
          <a:p>
            <a:pPr marL="228600" lvl="0" indent="-228600" algn="l" rtl="0">
              <a:lnSpc>
                <a:spcPct val="90000"/>
              </a:lnSpc>
              <a:spcBef>
                <a:spcPts val="600"/>
              </a:spcBef>
              <a:spcAft>
                <a:spcPts val="0"/>
              </a:spcAft>
              <a:buClr>
                <a:srgbClr val="96C93D"/>
              </a:buClr>
              <a:buSzPts val="3200"/>
              <a:buChar char="•"/>
            </a:pPr>
            <a:r>
              <a:rPr lang="en-US" sz="3200" b="1">
                <a:solidFill>
                  <a:srgbClr val="96C93D"/>
                </a:solidFill>
                <a:latin typeface="Calibri"/>
                <a:ea typeface="Calibri"/>
                <a:cs typeface="Calibri"/>
                <a:sym typeface="Calibri"/>
              </a:rPr>
              <a:t>What are the parts of our weather system?</a:t>
            </a:r>
            <a:endParaRPr/>
          </a:p>
          <a:p>
            <a:pPr marL="228600" lvl="0" indent="-228600" algn="l" rtl="0">
              <a:lnSpc>
                <a:spcPct val="90000"/>
              </a:lnSpc>
              <a:spcBef>
                <a:spcPts val="600"/>
              </a:spcBef>
              <a:spcAft>
                <a:spcPts val="0"/>
              </a:spcAft>
              <a:buClr>
                <a:srgbClr val="96C93D"/>
              </a:buClr>
              <a:buSzPts val="3200"/>
              <a:buChar char="•"/>
            </a:pPr>
            <a:r>
              <a:rPr lang="en-US" sz="3200" b="1">
                <a:solidFill>
                  <a:srgbClr val="96C93D"/>
                </a:solidFill>
                <a:latin typeface="Calibri"/>
                <a:ea typeface="Calibri"/>
                <a:cs typeface="Calibri"/>
                <a:sym typeface="Calibri"/>
              </a:rPr>
              <a:t>What is our weather system part of?</a:t>
            </a:r>
            <a:endParaRPr/>
          </a:p>
          <a:p>
            <a:pPr marL="228600" lvl="0" indent="-127000" algn="l" rtl="0">
              <a:lnSpc>
                <a:spcPct val="90000"/>
              </a:lnSpc>
              <a:spcBef>
                <a:spcPts val="600"/>
              </a:spcBef>
              <a:spcAft>
                <a:spcPts val="0"/>
              </a:spcAft>
              <a:buClr>
                <a:schemeClr val="dk1"/>
              </a:buClr>
              <a:buSzPts val="1600"/>
              <a:buNone/>
            </a:pPr>
            <a:endParaRPr sz="1600" b="1">
              <a:solidFill>
                <a:srgbClr val="96C93D"/>
              </a:solidFill>
              <a:latin typeface="Calibri"/>
              <a:ea typeface="Calibri"/>
              <a:cs typeface="Calibri"/>
              <a:sym typeface="Calibri"/>
            </a:endParaRPr>
          </a:p>
          <a:p>
            <a:pPr marL="0" marR="0" lvl="0" indent="0" algn="l" rtl="0">
              <a:lnSpc>
                <a:spcPct val="90000"/>
              </a:lnSpc>
              <a:spcBef>
                <a:spcPts val="600"/>
              </a:spcBef>
              <a:spcAft>
                <a:spcPts val="0"/>
              </a:spcAft>
              <a:buClr>
                <a:srgbClr val="F2624C"/>
              </a:buClr>
              <a:buSzPts val="3200"/>
              <a:buNone/>
            </a:pPr>
            <a:r>
              <a:rPr lang="en-US" sz="3200" b="1">
                <a:solidFill>
                  <a:srgbClr val="F2624C"/>
                </a:solidFill>
                <a:latin typeface="Calibri"/>
                <a:ea typeface="Calibri"/>
                <a:cs typeface="Calibri"/>
                <a:sym typeface="Calibri"/>
              </a:rPr>
              <a:t>DISTINGUISH: </a:t>
            </a:r>
            <a:endParaRPr/>
          </a:p>
          <a:p>
            <a:pPr marL="0" marR="0" lvl="0" indent="0" algn="l" rtl="0">
              <a:lnSpc>
                <a:spcPct val="90000"/>
              </a:lnSpc>
              <a:spcBef>
                <a:spcPts val="600"/>
              </a:spcBef>
              <a:spcAft>
                <a:spcPts val="0"/>
              </a:spcAft>
              <a:buClr>
                <a:srgbClr val="F2624C"/>
              </a:buClr>
              <a:buSzPts val="3200"/>
              <a:buChar char="•"/>
            </a:pPr>
            <a:r>
              <a:rPr lang="en-US" sz="3200" b="1">
                <a:solidFill>
                  <a:srgbClr val="F2624C"/>
                </a:solidFill>
                <a:latin typeface="Calibri"/>
                <a:ea typeface="Calibri"/>
                <a:cs typeface="Calibri"/>
                <a:sym typeface="Calibri"/>
              </a:rPr>
              <a:t>What is climate? </a:t>
            </a:r>
            <a:endParaRPr/>
          </a:p>
          <a:p>
            <a:pPr marL="0" marR="0" lvl="0" indent="0" algn="l" rtl="0">
              <a:lnSpc>
                <a:spcPct val="90000"/>
              </a:lnSpc>
              <a:spcBef>
                <a:spcPts val="600"/>
              </a:spcBef>
              <a:spcAft>
                <a:spcPts val="0"/>
              </a:spcAft>
              <a:buClr>
                <a:srgbClr val="F2624C"/>
              </a:buClr>
              <a:buSzPts val="3200"/>
              <a:buChar char="•"/>
            </a:pPr>
            <a:r>
              <a:rPr lang="en-US" sz="3200" b="1">
                <a:solidFill>
                  <a:srgbClr val="F2624C"/>
                </a:solidFill>
                <a:latin typeface="Calibri"/>
                <a:ea typeface="Calibri"/>
                <a:cs typeface="Calibri"/>
                <a:sym typeface="Calibri"/>
              </a:rPr>
              <a:t>What is climate not?</a:t>
            </a:r>
            <a:endParaRPr/>
          </a:p>
          <a:p>
            <a:pPr marL="0" lvl="0" indent="0" algn="l" rtl="0">
              <a:lnSpc>
                <a:spcPct val="90000"/>
              </a:lnSpc>
              <a:spcBef>
                <a:spcPts val="1600"/>
              </a:spcBef>
              <a:spcAft>
                <a:spcPts val="0"/>
              </a:spcAft>
              <a:buClr>
                <a:schemeClr val="dk1"/>
              </a:buClr>
              <a:buSzPts val="2800"/>
              <a:buNone/>
            </a:pPr>
            <a:endParaRPr b="1">
              <a:solidFill>
                <a:srgbClr val="96C93D"/>
              </a:solidFill>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7"/>
        <p:cNvGrpSpPr/>
        <p:nvPr/>
      </p:nvGrpSpPr>
      <p:grpSpPr>
        <a:xfrm>
          <a:off x="0" y="0"/>
          <a:ext cx="0" cy="0"/>
          <a:chOff x="0" y="0"/>
          <a:chExt cx="0" cy="0"/>
        </a:xfrm>
      </p:grpSpPr>
      <p:sp>
        <p:nvSpPr>
          <p:cNvPr id="208" name="Google Shape;208;p28"/>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399"/>
              </a:buClr>
              <a:buSzPts val="4400"/>
              <a:buFont typeface="Calibri"/>
              <a:buNone/>
            </a:pPr>
            <a:r>
              <a:rPr lang="en-US" b="1">
                <a:solidFill>
                  <a:srgbClr val="003399"/>
                </a:solidFill>
              </a:rPr>
              <a:t>What did you learn?</a:t>
            </a:r>
            <a:endParaRPr/>
          </a:p>
        </p:txBody>
      </p:sp>
      <p:sp>
        <p:nvSpPr>
          <p:cNvPr id="209" name="Google Shape;209;p28"/>
          <p:cNvSpPr txBox="1">
            <a:spLocks noGrp="1"/>
          </p:cNvSpPr>
          <p:nvPr>
            <p:ph type="body" idx="1"/>
          </p:nvPr>
        </p:nvSpPr>
        <p:spPr>
          <a:xfrm>
            <a:off x="311727" y="1143000"/>
            <a:ext cx="8832273" cy="5553635"/>
          </a:xfrm>
          <a:prstGeom prst="rect">
            <a:avLst/>
          </a:prstGeom>
          <a:noFill/>
          <a:ln>
            <a:noFill/>
          </a:ln>
        </p:spPr>
        <p:txBody>
          <a:bodyPr spcFirstLastPara="1" wrap="square" lIns="91425" tIns="45700" rIns="91425" bIns="45700" anchor="ctr" anchorCtr="0">
            <a:noAutofit/>
          </a:bodyPr>
          <a:lstStyle/>
          <a:p>
            <a:pPr marL="0" indent="0">
              <a:spcBef>
                <a:spcPts val="0"/>
              </a:spcBef>
              <a:buClr>
                <a:srgbClr val="4CBFC2"/>
              </a:buClr>
              <a:buSzPts val="3400"/>
              <a:buNone/>
            </a:pPr>
            <a:r>
              <a:rPr lang="en-US" sz="3400" b="1">
                <a:solidFill>
                  <a:srgbClr val="4CBFC2"/>
                </a:solidFill>
                <a:latin typeface="Calibri"/>
                <a:ea typeface="Calibri"/>
                <a:cs typeface="Calibri"/>
                <a:sym typeface="Calibri"/>
              </a:rPr>
              <a:t>RELATE:</a:t>
            </a:r>
            <a:r>
              <a:rPr lang="en-US" sz="3400" b="1">
                <a:solidFill>
                  <a:srgbClr val="4CBFC2"/>
                </a:solidFill>
              </a:rPr>
              <a:t> </a:t>
            </a:r>
            <a:endParaRPr lang="en-US"/>
          </a:p>
          <a:p>
            <a:pPr marL="0" lvl="0" indent="0" algn="l" rtl="0">
              <a:lnSpc>
                <a:spcPct val="90000"/>
              </a:lnSpc>
              <a:spcBef>
                <a:spcPts val="600"/>
              </a:spcBef>
              <a:spcAft>
                <a:spcPts val="0"/>
              </a:spcAft>
              <a:buClr>
                <a:srgbClr val="4CBFC2"/>
              </a:buClr>
              <a:buSzPts val="3400"/>
              <a:buNone/>
            </a:pPr>
            <a:r>
              <a:rPr lang="en-US" sz="3400" b="1">
                <a:solidFill>
                  <a:srgbClr val="4CBFC2"/>
                </a:solidFill>
                <a:latin typeface="Calibri"/>
                <a:ea typeface="Calibri"/>
                <a:cs typeface="Calibri"/>
                <a:sym typeface="Calibri"/>
              </a:rPr>
              <a:t>• What are some relationships between weather and climate?</a:t>
            </a:r>
            <a:endParaRPr/>
          </a:p>
          <a:p>
            <a:pPr marL="0" lvl="0" indent="0" algn="l" rtl="0">
              <a:lnSpc>
                <a:spcPct val="90000"/>
              </a:lnSpc>
              <a:spcBef>
                <a:spcPts val="600"/>
              </a:spcBef>
              <a:spcAft>
                <a:spcPts val="0"/>
              </a:spcAft>
              <a:buClr>
                <a:schemeClr val="dk1"/>
              </a:buClr>
              <a:buSzPts val="3400"/>
              <a:buNone/>
            </a:pPr>
            <a:endParaRPr sz="3400" b="1">
              <a:solidFill>
                <a:srgbClr val="4CBFC2"/>
              </a:solidFill>
              <a:latin typeface="Calibri"/>
              <a:ea typeface="Calibri"/>
              <a:cs typeface="Calibri"/>
              <a:sym typeface="Calibri"/>
            </a:endParaRPr>
          </a:p>
          <a:p>
            <a:pPr marL="0" indent="0">
              <a:spcBef>
                <a:spcPts val="600"/>
              </a:spcBef>
              <a:buClr>
                <a:srgbClr val="4CBFC2"/>
              </a:buClr>
              <a:buSzPts val="3400"/>
              <a:buNone/>
            </a:pPr>
            <a:r>
              <a:rPr lang="en-US" sz="3400" b="1">
                <a:solidFill>
                  <a:srgbClr val="4CBFC2"/>
                </a:solidFill>
                <a:latin typeface="Calibri"/>
                <a:ea typeface="Calibri"/>
                <a:cs typeface="Calibri"/>
                <a:sym typeface="Calibri"/>
              </a:rPr>
              <a:t>• What are the relationships between </a:t>
            </a:r>
            <a:r>
              <a:rPr lang="en-US" sz="3400" b="1">
                <a:solidFill>
                  <a:srgbClr val="4CBFC2"/>
                </a:solidFill>
              </a:rPr>
              <a:t>Santa Fe’s</a:t>
            </a:r>
            <a:r>
              <a:rPr lang="en-US" sz="3400" b="1">
                <a:solidFill>
                  <a:srgbClr val="4CBFC2"/>
                </a:solidFill>
                <a:latin typeface="Calibri"/>
                <a:ea typeface="Calibri"/>
                <a:cs typeface="Calibri"/>
                <a:sym typeface="Calibri"/>
              </a:rPr>
              <a:t> climate and our water supplies?</a:t>
            </a:r>
            <a:endParaRPr lang="en-US"/>
          </a:p>
          <a:p>
            <a:pPr marL="0" lvl="0" indent="0" algn="l" rtl="0">
              <a:lnSpc>
                <a:spcPct val="90000"/>
              </a:lnSpc>
              <a:spcBef>
                <a:spcPts val="600"/>
              </a:spcBef>
              <a:spcAft>
                <a:spcPts val="0"/>
              </a:spcAft>
              <a:buClr>
                <a:schemeClr val="dk1"/>
              </a:buClr>
              <a:buSzPts val="3400"/>
              <a:buNone/>
            </a:pPr>
            <a:endParaRPr sz="3400" b="1">
              <a:solidFill>
                <a:srgbClr val="4CBFC2"/>
              </a:solidFill>
              <a:latin typeface="Calibri"/>
              <a:ea typeface="Calibri"/>
              <a:cs typeface="Calibri"/>
              <a:sym typeface="Calibri"/>
            </a:endParaRPr>
          </a:p>
          <a:p>
            <a:pPr marL="0" indent="0">
              <a:spcBef>
                <a:spcPts val="600"/>
              </a:spcBef>
              <a:buClr>
                <a:srgbClr val="4CBFC2"/>
              </a:buClr>
              <a:buSzPts val="3400"/>
              <a:buNone/>
            </a:pPr>
            <a:r>
              <a:rPr lang="en-US" sz="3400" b="1">
                <a:solidFill>
                  <a:srgbClr val="4CBFC2"/>
                </a:solidFill>
                <a:latin typeface="Calibri"/>
                <a:ea typeface="Calibri"/>
                <a:cs typeface="Calibri"/>
                <a:sym typeface="Calibri"/>
              </a:rPr>
              <a:t>• What changes could we make to reduce heat </a:t>
            </a:r>
            <a:r>
              <a:rPr lang="en-US" sz="3400" b="1">
                <a:solidFill>
                  <a:srgbClr val="4CBFC2"/>
                </a:solidFill>
              </a:rPr>
              <a:t>and capture more water in our </a:t>
            </a:r>
            <a:r>
              <a:rPr lang="en-US" sz="3400" b="1">
                <a:solidFill>
                  <a:srgbClr val="4CBFC2"/>
                </a:solidFill>
                <a:latin typeface="Calibri"/>
                <a:ea typeface="Calibri"/>
                <a:cs typeface="Calibri"/>
                <a:sym typeface="Calibri"/>
              </a:rPr>
              <a:t>urban areas?</a:t>
            </a:r>
            <a:r>
              <a:rPr lang="en-US" sz="3400" b="1">
                <a:solidFill>
                  <a:srgbClr val="4CBFC2"/>
                </a:solidFill>
              </a:rPr>
              <a:t> </a:t>
            </a:r>
            <a:endParaRPr lang="en-US"/>
          </a:p>
          <a:p>
            <a:pPr marL="0" lvl="0" indent="0" algn="l" rtl="0">
              <a:lnSpc>
                <a:spcPct val="90000"/>
              </a:lnSpc>
              <a:spcBef>
                <a:spcPts val="600"/>
              </a:spcBef>
              <a:spcAft>
                <a:spcPts val="0"/>
              </a:spcAft>
              <a:buClr>
                <a:schemeClr val="dk1"/>
              </a:buClr>
              <a:buSzPts val="3400"/>
              <a:buNone/>
            </a:pPr>
            <a:endParaRPr sz="3400" b="1">
              <a:solidFill>
                <a:srgbClr val="4CBFC2"/>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4"/>
        <p:cNvGrpSpPr/>
        <p:nvPr/>
      </p:nvGrpSpPr>
      <p:grpSpPr>
        <a:xfrm>
          <a:off x="0" y="0"/>
          <a:ext cx="0" cy="0"/>
          <a:chOff x="0" y="0"/>
          <a:chExt cx="0" cy="0"/>
        </a:xfrm>
      </p:grpSpPr>
      <p:sp>
        <p:nvSpPr>
          <p:cNvPr id="215" name="Google Shape;215;p29"/>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399"/>
              </a:buClr>
              <a:buSzPts val="4400"/>
              <a:buFont typeface="Calibri"/>
              <a:buNone/>
            </a:pPr>
            <a:r>
              <a:rPr lang="en-US" b="1">
                <a:solidFill>
                  <a:srgbClr val="003399"/>
                </a:solidFill>
              </a:rPr>
              <a:t>What did you learn?</a:t>
            </a:r>
            <a:endParaRPr/>
          </a:p>
        </p:txBody>
      </p:sp>
      <p:sp>
        <p:nvSpPr>
          <p:cNvPr id="216" name="Google Shape;216;p29"/>
          <p:cNvSpPr txBox="1"/>
          <p:nvPr/>
        </p:nvSpPr>
        <p:spPr>
          <a:xfrm>
            <a:off x="628650" y="1672683"/>
            <a:ext cx="7886700" cy="3170099"/>
          </a:xfrm>
          <a:prstGeom prst="rect">
            <a:avLst/>
          </a:prstGeom>
          <a:noFill/>
          <a:ln>
            <a:noFill/>
          </a:ln>
        </p:spPr>
        <p:txBody>
          <a:bodyPr spcFirstLastPara="1" wrap="square" lIns="91425" tIns="45700" rIns="91425" bIns="45700" anchor="t" anchorCtr="0">
            <a:noAutofit/>
          </a:bodyPr>
          <a:lstStyle/>
          <a:p>
            <a:r>
              <a:rPr lang="en-US" sz="4000" b="1" dirty="0">
                <a:solidFill>
                  <a:srgbClr val="FBAA35"/>
                </a:solidFill>
                <a:latin typeface="Calibri"/>
                <a:ea typeface="Calibri"/>
                <a:cs typeface="Calibri"/>
                <a:sym typeface="Calibri"/>
              </a:rPr>
              <a:t>PERSPECTIVE:  From the perspective of a community leader, how might we encourage residents to build raingardens with native plants and trees at their homes?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
        <p:cNvGrpSpPr/>
        <p:nvPr/>
      </p:nvGrpSpPr>
      <p:grpSpPr>
        <a:xfrm>
          <a:off x="0" y="0"/>
          <a:ext cx="0" cy="0"/>
          <a:chOff x="0" y="0"/>
          <a:chExt cx="0" cy="0"/>
        </a:xfrm>
      </p:grpSpPr>
      <p:pic>
        <p:nvPicPr>
          <p:cNvPr id="101" name="Google Shape;101;p14" descr="Image result for weather map"/>
          <p:cNvPicPr preferRelativeResize="0"/>
          <p:nvPr/>
        </p:nvPicPr>
        <p:blipFill rotWithShape="1">
          <a:blip r:embed="rId3">
            <a:alphaModFix/>
          </a:blip>
          <a:srcRect/>
          <a:stretch/>
        </p:blipFill>
        <p:spPr>
          <a:xfrm>
            <a:off x="1859974" y="2230905"/>
            <a:ext cx="5424053" cy="4377932"/>
          </a:xfrm>
          <a:prstGeom prst="rect">
            <a:avLst/>
          </a:prstGeom>
          <a:noFill/>
          <a:ln>
            <a:noFill/>
          </a:ln>
        </p:spPr>
      </p:pic>
      <p:sp>
        <p:nvSpPr>
          <p:cNvPr id="102" name="Google Shape;102;p14"/>
          <p:cNvSpPr/>
          <p:nvPr/>
        </p:nvSpPr>
        <p:spPr>
          <a:xfrm>
            <a:off x="581892" y="270538"/>
            <a:ext cx="7980216" cy="19389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F2624C"/>
                </a:solidFill>
                <a:latin typeface="Calibri"/>
                <a:ea typeface="Calibri"/>
                <a:cs typeface="Calibri"/>
                <a:sym typeface="Calibri"/>
              </a:rPr>
              <a:t>DISTINGUISH:</a:t>
            </a:r>
            <a:endParaRPr lang="en-US"/>
          </a:p>
          <a:p>
            <a:pPr marL="571500" marR="0" lvl="0" indent="-571500" algn="l" rtl="0">
              <a:spcBef>
                <a:spcPts val="0"/>
              </a:spcBef>
              <a:spcAft>
                <a:spcPts val="0"/>
              </a:spcAft>
              <a:buClr>
                <a:srgbClr val="F2624C"/>
              </a:buClr>
              <a:buSzPts val="4000"/>
              <a:buFont typeface="Arial"/>
              <a:buChar char="•"/>
            </a:pPr>
            <a:r>
              <a:rPr lang="en-US" sz="4000" b="1">
                <a:solidFill>
                  <a:srgbClr val="F2624C"/>
                </a:solidFill>
                <a:latin typeface="Calibri"/>
                <a:ea typeface="Calibri"/>
                <a:cs typeface="Calibri"/>
                <a:sym typeface="Calibri"/>
              </a:rPr>
              <a:t>What is weather?</a:t>
            </a:r>
            <a:endParaRPr lang="en-US"/>
          </a:p>
          <a:p>
            <a:pPr marL="571500" marR="0" lvl="0" indent="-571500" algn="l" rtl="0">
              <a:spcBef>
                <a:spcPts val="0"/>
              </a:spcBef>
              <a:spcAft>
                <a:spcPts val="0"/>
              </a:spcAft>
              <a:buClr>
                <a:srgbClr val="F2624C"/>
              </a:buClr>
              <a:buSzPts val="4000"/>
              <a:buFont typeface="Arial"/>
              <a:buChar char="•"/>
            </a:pPr>
            <a:r>
              <a:rPr lang="en-US" sz="4000" b="1">
                <a:solidFill>
                  <a:srgbClr val="F2624C"/>
                </a:solidFill>
                <a:latin typeface="Calibri"/>
                <a:ea typeface="Calibri"/>
                <a:cs typeface="Calibri"/>
                <a:sym typeface="Calibri"/>
              </a:rPr>
              <a:t>What is weather not?</a:t>
            </a:r>
            <a:endParaRPr lang="en-US"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7"/>
        <p:cNvGrpSpPr/>
        <p:nvPr/>
      </p:nvGrpSpPr>
      <p:grpSpPr>
        <a:xfrm>
          <a:off x="0" y="0"/>
          <a:ext cx="0" cy="0"/>
          <a:chOff x="0" y="0"/>
          <a:chExt cx="0" cy="0"/>
        </a:xfrm>
      </p:grpSpPr>
      <p:sp>
        <p:nvSpPr>
          <p:cNvPr id="109" name="Google Shape;109;p15"/>
          <p:cNvSpPr txBox="1"/>
          <p:nvPr/>
        </p:nvSpPr>
        <p:spPr>
          <a:xfrm>
            <a:off x="520101" y="315191"/>
            <a:ext cx="7147832" cy="44012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92D050"/>
                </a:solidFill>
                <a:latin typeface="Calibri"/>
                <a:ea typeface="Calibri"/>
                <a:cs typeface="Calibri"/>
                <a:sym typeface="Calibri"/>
              </a:rPr>
              <a:t>BUILD THE SYSTEM:</a:t>
            </a:r>
            <a:endParaRPr lang="en-US">
              <a:solidFill>
                <a:srgbClr val="92D050"/>
              </a:solidFill>
            </a:endParaRPr>
          </a:p>
          <a:p>
            <a:pPr marL="0" marR="0" lvl="0" indent="0" algn="l" rtl="0">
              <a:spcBef>
                <a:spcPts val="0"/>
              </a:spcBef>
              <a:spcAft>
                <a:spcPts val="0"/>
              </a:spcAft>
              <a:buNone/>
            </a:pPr>
            <a:endParaRPr lang="en-US" sz="2000" b="1">
              <a:solidFill>
                <a:srgbClr val="92D050"/>
              </a:solidFill>
              <a:latin typeface="Calibri"/>
              <a:ea typeface="Calibri"/>
              <a:cs typeface="Calibri"/>
            </a:endParaRPr>
          </a:p>
          <a:p>
            <a:pPr marL="571500" indent="-571500">
              <a:buClr>
                <a:srgbClr val="96C93D"/>
              </a:buClr>
              <a:buSzPts val="4000"/>
              <a:buFont typeface="Arial"/>
              <a:buChar char="•"/>
            </a:pPr>
            <a:r>
              <a:rPr lang="en-US" sz="4000" b="1">
                <a:solidFill>
                  <a:srgbClr val="92D050"/>
                </a:solidFill>
                <a:latin typeface="Calibri"/>
                <a:ea typeface="Calibri"/>
                <a:cs typeface="Calibri"/>
                <a:sym typeface="Calibri"/>
              </a:rPr>
              <a:t>What are the parts of our weather system? </a:t>
            </a:r>
            <a:endParaRPr lang="en-US">
              <a:solidFill>
                <a:srgbClr val="92D050"/>
              </a:solidFill>
            </a:endParaRPr>
          </a:p>
          <a:p>
            <a:pPr marL="0" marR="0" lvl="0" indent="0" algn="l" rtl="0">
              <a:spcBef>
                <a:spcPts val="0"/>
              </a:spcBef>
              <a:spcAft>
                <a:spcPts val="0"/>
              </a:spcAft>
              <a:buNone/>
            </a:pPr>
            <a:endParaRPr lang="en-US" sz="2000" b="1">
              <a:solidFill>
                <a:srgbClr val="92D050"/>
              </a:solidFill>
              <a:latin typeface="Calibri"/>
              <a:ea typeface="Calibri"/>
              <a:cs typeface="Calibri"/>
            </a:endParaRPr>
          </a:p>
          <a:p>
            <a:pPr marL="571500" marR="0" lvl="0" indent="-571500" algn="l" rtl="0">
              <a:spcBef>
                <a:spcPts val="0"/>
              </a:spcBef>
              <a:spcAft>
                <a:spcPts val="0"/>
              </a:spcAft>
              <a:buClr>
                <a:srgbClr val="96C93D"/>
              </a:buClr>
              <a:buSzPts val="4000"/>
              <a:buFont typeface="Arial"/>
              <a:buChar char="•"/>
            </a:pPr>
            <a:r>
              <a:rPr lang="en-US" sz="4000" b="1">
                <a:solidFill>
                  <a:srgbClr val="92D050"/>
                </a:solidFill>
                <a:latin typeface="Calibri"/>
                <a:ea typeface="Calibri"/>
                <a:cs typeface="Calibri"/>
                <a:sym typeface="Calibri"/>
              </a:rPr>
              <a:t>What is our weather system part of?</a:t>
            </a:r>
            <a:endParaRPr lang="en-US">
              <a:solidFill>
                <a:srgbClr val="92D050"/>
              </a:solidFill>
            </a:endParaRPr>
          </a:p>
          <a:p>
            <a:pPr marL="0" marR="0" lvl="0" indent="0" algn="l" rtl="0">
              <a:spcBef>
                <a:spcPts val="0"/>
              </a:spcBef>
              <a:spcAft>
                <a:spcPts val="0"/>
              </a:spcAft>
              <a:buNone/>
            </a:pPr>
            <a:endParaRPr lang="en-US" sz="4000" b="1">
              <a:solidFill>
                <a:srgbClr val="96C93D"/>
              </a:solidFill>
              <a:latin typeface="Calibri"/>
              <a:ea typeface="Calibri"/>
              <a:cs typeface="Calibri"/>
              <a:sym typeface="Calibri"/>
            </a:endParaRPr>
          </a:p>
        </p:txBody>
      </p:sp>
      <p:pic>
        <p:nvPicPr>
          <p:cNvPr id="110" name="Google Shape;110;p15" descr="Image result for weather system map"/>
          <p:cNvPicPr preferRelativeResize="0"/>
          <p:nvPr/>
        </p:nvPicPr>
        <p:blipFill rotWithShape="1">
          <a:blip r:embed="rId3">
            <a:alphaModFix/>
          </a:blip>
          <a:srcRect/>
          <a:stretch/>
        </p:blipFill>
        <p:spPr>
          <a:xfrm>
            <a:off x="3947905" y="3559970"/>
            <a:ext cx="4363625" cy="2763980"/>
          </a:xfrm>
          <a:prstGeom prst="rect">
            <a:avLst/>
          </a:prstGeom>
          <a:noFill/>
          <a:ln>
            <a:noFill/>
          </a:ln>
        </p:spPr>
      </p:pic>
      <p:sp>
        <p:nvSpPr>
          <p:cNvPr id="111" name="Google Shape;111;p15"/>
          <p:cNvSpPr txBox="1"/>
          <p:nvPr/>
        </p:nvSpPr>
        <p:spPr>
          <a:xfrm>
            <a:off x="3138059" y="6459159"/>
            <a:ext cx="624380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https://www.weatherwizkids.com/weather-forecasting.htm</a:t>
            </a:r>
            <a:endParaRPr lang="en-US"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6"/>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6402"/>
            <a:ext cx="9143997"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70175"/>
            <a:ext cx="9138997"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5265546"/>
            <a:ext cx="3057523"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001" y="5263483"/>
            <a:ext cx="9143999"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Google Shape;117;p16"/>
          <p:cNvSpPr/>
          <p:nvPr/>
        </p:nvSpPr>
        <p:spPr>
          <a:xfrm>
            <a:off x="1028699" y="5510253"/>
            <a:ext cx="7421963" cy="1033669"/>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3000" b="1" kern="1200">
                <a:solidFill>
                  <a:srgbClr val="FFFFFF"/>
                </a:solidFill>
                <a:latin typeface="+mj-lt"/>
                <a:ea typeface="+mj-ea"/>
                <a:cs typeface="+mj-cs"/>
                <a:sym typeface="Calibri"/>
              </a:rPr>
              <a:t>Activity: What’s the Difference Between Weather and Climate?</a:t>
            </a:r>
            <a:endParaRPr lang="en-US" sz="3000" kern="1200">
              <a:solidFill>
                <a:srgbClr val="FFFFFF"/>
              </a:solidFill>
              <a:latin typeface="+mj-lt"/>
              <a:ea typeface="+mj-ea"/>
              <a:cs typeface="+mj-cs"/>
            </a:endParaRPr>
          </a:p>
        </p:txBody>
      </p:sp>
      <p:pic>
        <p:nvPicPr>
          <p:cNvPr id="2" name="Picture 1" descr="A group of circles with text&#10;&#10;Description automatically generated">
            <a:extLst>
              <a:ext uri="{FF2B5EF4-FFF2-40B4-BE49-F238E27FC236}">
                <a16:creationId xmlns:a16="http://schemas.microsoft.com/office/drawing/2014/main" id="{CCB3E596-108F-FCE3-92E6-543F3167F590}"/>
              </a:ext>
            </a:extLst>
          </p:cNvPr>
          <p:cNvPicPr>
            <a:picLocks noChangeAspect="1"/>
          </p:cNvPicPr>
          <p:nvPr/>
        </p:nvPicPr>
        <p:blipFill>
          <a:blip r:embed="rId3"/>
          <a:stretch>
            <a:fillRect/>
          </a:stretch>
        </p:blipFill>
        <p:spPr>
          <a:xfrm>
            <a:off x="1414220" y="312164"/>
            <a:ext cx="6311442" cy="3570442"/>
          </a:xfrm>
          <a:prstGeom prst="rect">
            <a:avLst/>
          </a:prstGeom>
        </p:spPr>
      </p:pic>
      <p:sp>
        <p:nvSpPr>
          <p:cNvPr id="119" name="Google Shape;119;p16"/>
          <p:cNvSpPr txBox="1"/>
          <p:nvPr/>
        </p:nvSpPr>
        <p:spPr>
          <a:xfrm>
            <a:off x="1448734" y="4143165"/>
            <a:ext cx="6249619" cy="1119982"/>
          </a:xfrm>
          <a:prstGeom prst="rect">
            <a:avLst/>
          </a:prstGeom>
        </p:spPr>
        <p:txBody>
          <a:bodyPr spcFirstLastPara="1" vert="horz" lIns="91440" tIns="45720" rIns="91440" bIns="45720" rtlCol="0" anchor="ctr" anchorCtr="0">
            <a:normAutofit/>
          </a:bodyPr>
          <a:lstStyle/>
          <a:p>
            <a:pPr indent="-228600">
              <a:lnSpc>
                <a:spcPct val="90000"/>
              </a:lnSpc>
              <a:spcAft>
                <a:spcPts val="600"/>
              </a:spcAft>
              <a:buFont typeface="Arial" panose="020B0604020202020204" pitchFamily="34" charset="0"/>
              <a:buChar char="•"/>
            </a:pPr>
            <a:r>
              <a:rPr lang="en-US" kern="1200">
                <a:solidFill>
                  <a:schemeClr val="tx1"/>
                </a:solidFill>
                <a:latin typeface="+mn-lt"/>
                <a:ea typeface="+mn-ea"/>
                <a:cs typeface="+mn-cs"/>
                <a:sym typeface="Calibri"/>
              </a:rPr>
              <a:t>View sample M &amp; M data form:  </a:t>
            </a:r>
            <a:r>
              <a:rPr lang="en-US" kern="1200">
                <a:solidFill>
                  <a:schemeClr val="tx1"/>
                </a:solidFill>
                <a:latin typeface="+mn-lt"/>
                <a:ea typeface="+mn-ea"/>
                <a:cs typeface="+mn-cs"/>
                <a:sym typeface="Calibri"/>
                <a:hlinkClick r:id="rId4">
                  <a:extLst>
                    <a:ext uri="{A12FA001-AC4F-418D-AE19-62706E023703}">
                      <ahyp:hlinkClr xmlns:ahyp="http://schemas.microsoft.com/office/drawing/2018/hyperlinkcolor" val="tx"/>
                    </a:ext>
                  </a:extLst>
                </a:hlinkClick>
              </a:rPr>
              <a:t>https://forms.office.com/r/up3h7ygALp</a:t>
            </a:r>
            <a:endParaRPr lang="en-US" kern="1200">
              <a:solidFill>
                <a:schemeClr val="tx1"/>
              </a:solidFill>
              <a:latin typeface="+mn-lt"/>
              <a:ea typeface="+mn-ea"/>
              <a:cs typeface="+mn-cs"/>
            </a:endParaRPr>
          </a:p>
          <a:p>
            <a:pPr marL="0" marR="0" lvl="0" indent="-228600">
              <a:lnSpc>
                <a:spcPct val="90000"/>
              </a:lnSpc>
              <a:spcBef>
                <a:spcPts val="0"/>
              </a:spcBef>
              <a:spcAft>
                <a:spcPts val="600"/>
              </a:spcAft>
              <a:buFont typeface="Arial" panose="020B0604020202020204" pitchFamily="34" charset="0"/>
              <a:buChar char="•"/>
            </a:pPr>
            <a:endParaRPr lang="en-US" kern="1200">
              <a:solidFill>
                <a:schemeClr val="tx1"/>
              </a:solidFill>
              <a:latin typeface="+mn-lt"/>
              <a:ea typeface="+mn-ea"/>
              <a:cs typeface="+mn-cs"/>
              <a:sym typeface="Calibri"/>
            </a:endParaRPr>
          </a:p>
          <a:p>
            <a:pPr indent="-228600">
              <a:lnSpc>
                <a:spcPct val="90000"/>
              </a:lnSpc>
              <a:spcAft>
                <a:spcPts val="600"/>
              </a:spcAft>
              <a:buFont typeface="Arial" panose="020B0604020202020204" pitchFamily="34" charset="0"/>
              <a:buChar char="•"/>
            </a:pPr>
            <a:r>
              <a:rPr lang="en-US" kern="1200">
                <a:solidFill>
                  <a:schemeClr val="tx1"/>
                </a:solidFill>
                <a:latin typeface="+mn-lt"/>
                <a:ea typeface="+mn-ea"/>
                <a:cs typeface="+mn-cs"/>
                <a:sym typeface="Calibri"/>
              </a:rPr>
              <a:t>Sample whole class climate-weather data: </a:t>
            </a:r>
            <a:r>
              <a:rPr lang="en-US" u="sng" kern="1200">
                <a:solidFill>
                  <a:schemeClr val="tx1"/>
                </a:solidFill>
                <a:latin typeface="+mn-lt"/>
                <a:ea typeface="+mn-ea"/>
                <a:cs typeface="+mn-cs"/>
                <a:sym typeface="Calibri"/>
                <a:hlinkClick r:id="rId5">
                  <a:extLst>
                    <a:ext uri="{A12FA001-AC4F-418D-AE19-62706E023703}">
                      <ahyp:hlinkClr xmlns:ahyp="http://schemas.microsoft.com/office/drawing/2018/hyperlinkcolor" val="tx"/>
                    </a:ext>
                  </a:extLst>
                </a:hlinkClick>
              </a:rPr>
              <a:t>https://bit.ly/samplem-mdata</a:t>
            </a:r>
            <a:endParaRPr lang="en-US" kern="1200">
              <a:solidFill>
                <a:schemeClr val="tx1"/>
              </a:solidFill>
              <a:latin typeface="+mn-lt"/>
              <a:ea typeface="+mn-ea"/>
            </a:endParaRPr>
          </a:p>
          <a:p>
            <a:pPr marL="0" marR="0" lvl="0" indent="-228600">
              <a:lnSpc>
                <a:spcPct val="90000"/>
              </a:lnSpc>
              <a:spcBef>
                <a:spcPts val="0"/>
              </a:spcBef>
              <a:spcAft>
                <a:spcPts val="600"/>
              </a:spcAft>
              <a:buFont typeface="Arial" panose="020B0604020202020204" pitchFamily="34" charset="0"/>
              <a:buChar char="•"/>
            </a:pPr>
            <a:endParaRPr lang="en-US" kern="1200">
              <a:solidFill>
                <a:schemeClr val="tx1"/>
              </a:solidFill>
              <a:latin typeface="+mn-lt"/>
              <a:ea typeface="+mn-ea"/>
              <a:cs typeface="+mn-cs"/>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4"/>
        <p:cNvGrpSpPr/>
        <p:nvPr/>
      </p:nvGrpSpPr>
      <p:grpSpPr>
        <a:xfrm>
          <a:off x="0" y="0"/>
          <a:ext cx="0" cy="0"/>
          <a:chOff x="0" y="0"/>
          <a:chExt cx="0" cy="0"/>
        </a:xfrm>
      </p:grpSpPr>
      <p:sp useBgFill="1">
        <p:nvSpPr>
          <p:cNvPr id="144" name="Rectangle 143">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82344"/>
            <a:ext cx="9143997"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6086475"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9143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Google Shape;125;p17"/>
          <p:cNvSpPr/>
          <p:nvPr/>
        </p:nvSpPr>
        <p:spPr>
          <a:xfrm>
            <a:off x="524785" y="5490971"/>
            <a:ext cx="5221554" cy="1159200"/>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2500" b="1" kern="1200">
                <a:solidFill>
                  <a:srgbClr val="FFFFFF"/>
                </a:solidFill>
                <a:latin typeface="+mj-lt"/>
                <a:ea typeface="+mj-ea"/>
                <a:cs typeface="+mj-cs"/>
                <a:sym typeface="Calibri"/>
              </a:rPr>
              <a:t>Activity: What’s the Difference Between Weather and Climate?</a:t>
            </a:r>
            <a:endParaRPr lang="en-US" sz="2500" kern="1200">
              <a:solidFill>
                <a:srgbClr val="FFFFFF"/>
              </a:solidFill>
              <a:latin typeface="+mj-lt"/>
              <a:ea typeface="+mj-ea"/>
              <a:cs typeface="+mj-cs"/>
            </a:endParaRPr>
          </a:p>
        </p:txBody>
      </p:sp>
      <p:pic>
        <p:nvPicPr>
          <p:cNvPr id="2" name="Picture 1" descr="A chart with different colored squares&#10;&#10;Description automatically generated">
            <a:extLst>
              <a:ext uri="{FF2B5EF4-FFF2-40B4-BE49-F238E27FC236}">
                <a16:creationId xmlns:a16="http://schemas.microsoft.com/office/drawing/2014/main" id="{71F6D925-3BE9-CF27-E1B2-604E015E20F8}"/>
              </a:ext>
            </a:extLst>
          </p:cNvPr>
          <p:cNvPicPr>
            <a:picLocks noChangeAspect="1"/>
          </p:cNvPicPr>
          <p:nvPr/>
        </p:nvPicPr>
        <p:blipFill>
          <a:blip r:embed="rId3"/>
          <a:stretch>
            <a:fillRect/>
          </a:stretch>
        </p:blipFill>
        <p:spPr>
          <a:xfrm>
            <a:off x="1691174" y="390832"/>
            <a:ext cx="5831116" cy="451911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1"/>
        <p:cNvGrpSpPr/>
        <p:nvPr/>
      </p:nvGrpSpPr>
      <p:grpSpPr>
        <a:xfrm>
          <a:off x="0" y="0"/>
          <a:ext cx="0" cy="0"/>
          <a:chOff x="0" y="0"/>
          <a:chExt cx="0" cy="0"/>
        </a:xfrm>
      </p:grpSpPr>
      <p:sp>
        <p:nvSpPr>
          <p:cNvPr id="132" name="Google Shape;132;p18"/>
          <p:cNvSpPr/>
          <p:nvPr/>
        </p:nvSpPr>
        <p:spPr>
          <a:xfrm>
            <a:off x="644237" y="478356"/>
            <a:ext cx="7674573" cy="19389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F2624C"/>
                </a:solidFill>
                <a:latin typeface="Calibri"/>
                <a:ea typeface="Calibri"/>
                <a:cs typeface="Calibri"/>
                <a:sym typeface="Calibri"/>
              </a:rPr>
              <a:t>DISTINGUISH:</a:t>
            </a:r>
            <a:endParaRPr/>
          </a:p>
          <a:p>
            <a:pPr marL="571500" marR="0" lvl="0" indent="-571500" algn="l" rtl="0">
              <a:spcBef>
                <a:spcPts val="0"/>
              </a:spcBef>
              <a:spcAft>
                <a:spcPts val="0"/>
              </a:spcAft>
              <a:buClr>
                <a:srgbClr val="F2624C"/>
              </a:buClr>
              <a:buSzPts val="4000"/>
              <a:buFont typeface="Arial"/>
              <a:buChar char="•"/>
            </a:pPr>
            <a:r>
              <a:rPr lang="en-US" sz="4000" b="1">
                <a:solidFill>
                  <a:srgbClr val="F2624C"/>
                </a:solidFill>
                <a:latin typeface="Calibri"/>
                <a:ea typeface="Calibri"/>
                <a:cs typeface="Calibri"/>
                <a:sym typeface="Calibri"/>
              </a:rPr>
              <a:t>What is climate?</a:t>
            </a:r>
            <a:endParaRPr sz="4000" b="1">
              <a:solidFill>
                <a:srgbClr val="F2624C"/>
              </a:solidFill>
              <a:latin typeface="Calibri"/>
              <a:ea typeface="Calibri"/>
              <a:cs typeface="Calibri"/>
              <a:sym typeface="Calibri"/>
            </a:endParaRPr>
          </a:p>
          <a:p>
            <a:pPr marL="571500" marR="0" lvl="0" indent="-571500" algn="l" rtl="0">
              <a:spcBef>
                <a:spcPts val="0"/>
              </a:spcBef>
              <a:spcAft>
                <a:spcPts val="0"/>
              </a:spcAft>
              <a:buClr>
                <a:srgbClr val="F2624C"/>
              </a:buClr>
              <a:buSzPts val="4000"/>
              <a:buFont typeface="Arial"/>
              <a:buChar char="•"/>
            </a:pPr>
            <a:r>
              <a:rPr lang="en-US" sz="4000" b="1">
                <a:solidFill>
                  <a:srgbClr val="F2624C"/>
                </a:solidFill>
                <a:latin typeface="Calibri"/>
                <a:ea typeface="Calibri"/>
                <a:cs typeface="Calibri"/>
                <a:sym typeface="Calibri"/>
              </a:rPr>
              <a:t>What is climate not?</a:t>
            </a:r>
            <a:endParaRPr sz="4000" b="1">
              <a:solidFill>
                <a:srgbClr val="F2624C"/>
              </a:solidFill>
              <a:latin typeface="Calibri"/>
              <a:ea typeface="Calibri"/>
              <a:cs typeface="Calibri"/>
              <a:sym typeface="Calibri"/>
            </a:endParaRPr>
          </a:p>
        </p:txBody>
      </p:sp>
      <p:pic>
        <p:nvPicPr>
          <p:cNvPr id="133" name="Google Shape;133;p18" descr="https://www.sciencedaily.com/images/2017/12/171214144522_1_540x360.jpg"/>
          <p:cNvPicPr preferRelativeResize="0"/>
          <p:nvPr/>
        </p:nvPicPr>
        <p:blipFill rotWithShape="1">
          <a:blip r:embed="rId3">
            <a:alphaModFix/>
          </a:blip>
          <a:srcRect/>
          <a:stretch/>
        </p:blipFill>
        <p:spPr>
          <a:xfrm>
            <a:off x="2265219" y="2678316"/>
            <a:ext cx="4613563" cy="39689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8"/>
        <p:cNvGrpSpPr/>
        <p:nvPr/>
      </p:nvGrpSpPr>
      <p:grpSpPr>
        <a:xfrm>
          <a:off x="0" y="0"/>
          <a:ext cx="0" cy="0"/>
          <a:chOff x="0" y="0"/>
          <a:chExt cx="0" cy="0"/>
        </a:xfrm>
      </p:grpSpPr>
      <p:sp useBgFill="1">
        <p:nvSpPr>
          <p:cNvPr id="144" name="Rectangle 143">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82344"/>
            <a:ext cx="9143997"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6086475"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9143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Google Shape;139;p19"/>
          <p:cNvSpPr txBox="1">
            <a:spLocks noGrp="1"/>
          </p:cNvSpPr>
          <p:nvPr>
            <p:ph type="title"/>
          </p:nvPr>
        </p:nvSpPr>
        <p:spPr>
          <a:xfrm>
            <a:off x="524785" y="5490971"/>
            <a:ext cx="5221554" cy="1159200"/>
          </a:xfrm>
          <a:prstGeom prst="rect">
            <a:avLst/>
          </a:prstGeom>
        </p:spPr>
        <p:txBody>
          <a:bodyPr spcFirstLastPara="1" vert="horz" lIns="91440" tIns="45720" rIns="91440" bIns="45720" rtlCol="0" anchor="ctr" anchorCtr="0">
            <a:normAutofit/>
          </a:bodyPr>
          <a:lstStyle/>
          <a:p>
            <a:pPr>
              <a:spcBef>
                <a:spcPct val="0"/>
              </a:spcBef>
              <a:buSzPts val="4400"/>
            </a:pPr>
            <a:r>
              <a:rPr lang="en-US" sz="3500" b="1" kern="1200">
                <a:solidFill>
                  <a:srgbClr val="FFFFFF"/>
                </a:solidFill>
                <a:latin typeface="+mj-lt"/>
                <a:ea typeface="+mj-ea"/>
                <a:cs typeface="+mj-cs"/>
              </a:rPr>
              <a:t>Santa Fe Precipitation 1895-2023</a:t>
            </a:r>
            <a:endParaRPr lang="en-US" sz="3500" kern="1200">
              <a:solidFill>
                <a:srgbClr val="FFFFFF"/>
              </a:solidFill>
              <a:latin typeface="+mj-lt"/>
              <a:ea typeface="+mj-ea"/>
              <a:cs typeface="+mj-cs"/>
            </a:endParaRPr>
          </a:p>
        </p:txBody>
      </p:sp>
      <p:pic>
        <p:nvPicPr>
          <p:cNvPr id="2" name="Picture 1" descr="A graph showing a green line&#10;&#10;Description automatically generated">
            <a:extLst>
              <a:ext uri="{FF2B5EF4-FFF2-40B4-BE49-F238E27FC236}">
                <a16:creationId xmlns:a16="http://schemas.microsoft.com/office/drawing/2014/main" id="{A582649A-12DE-D5CF-997A-BCD6F059008E}"/>
              </a:ext>
            </a:extLst>
          </p:cNvPr>
          <p:cNvPicPr>
            <a:picLocks noChangeAspect="1"/>
          </p:cNvPicPr>
          <p:nvPr/>
        </p:nvPicPr>
        <p:blipFill>
          <a:blip r:embed="rId3"/>
          <a:stretch>
            <a:fillRect/>
          </a:stretch>
        </p:blipFill>
        <p:spPr>
          <a:xfrm>
            <a:off x="358901" y="876920"/>
            <a:ext cx="8495662" cy="354693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8"/>
        <p:cNvGrpSpPr/>
        <p:nvPr/>
      </p:nvGrpSpPr>
      <p:grpSpPr>
        <a:xfrm>
          <a:off x="0" y="0"/>
          <a:ext cx="0" cy="0"/>
          <a:chOff x="0" y="0"/>
          <a:chExt cx="0" cy="0"/>
        </a:xfrm>
      </p:grpSpPr>
      <p:sp useBgFill="1">
        <p:nvSpPr>
          <p:cNvPr id="144" name="Rectangle 143">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82344"/>
            <a:ext cx="9143997"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6086475"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9143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Google Shape;139;p19"/>
          <p:cNvSpPr txBox="1">
            <a:spLocks noGrp="1"/>
          </p:cNvSpPr>
          <p:nvPr>
            <p:ph type="title"/>
          </p:nvPr>
        </p:nvSpPr>
        <p:spPr>
          <a:xfrm>
            <a:off x="524785" y="5490971"/>
            <a:ext cx="5221554" cy="1159200"/>
          </a:xfrm>
          <a:prstGeom prst="rect">
            <a:avLst/>
          </a:prstGeom>
        </p:spPr>
        <p:txBody>
          <a:bodyPr spcFirstLastPara="1" vert="horz" lIns="91440" tIns="45720" rIns="91440" bIns="45720" rtlCol="0" anchor="ctr" anchorCtr="0">
            <a:normAutofit/>
          </a:bodyPr>
          <a:lstStyle/>
          <a:p>
            <a:pPr>
              <a:spcBef>
                <a:spcPct val="0"/>
              </a:spcBef>
              <a:buSzPts val="4400"/>
            </a:pPr>
            <a:r>
              <a:rPr lang="en-US" sz="3500" b="1" kern="1200">
                <a:solidFill>
                  <a:srgbClr val="FFFFFF"/>
                </a:solidFill>
                <a:latin typeface="+mj-lt"/>
                <a:ea typeface="+mj-ea"/>
                <a:cs typeface="+mj-cs"/>
              </a:rPr>
              <a:t>Santa Fe Precipitation 1991-2020</a:t>
            </a:r>
            <a:endParaRPr lang="en-US" sz="3500" kern="1200">
              <a:solidFill>
                <a:srgbClr val="FFFFFF"/>
              </a:solidFill>
              <a:latin typeface="+mj-lt"/>
              <a:ea typeface="+mj-ea"/>
              <a:cs typeface="+mj-cs"/>
            </a:endParaRPr>
          </a:p>
        </p:txBody>
      </p:sp>
      <p:pic>
        <p:nvPicPr>
          <p:cNvPr id="2" name="Picture 1">
            <a:extLst>
              <a:ext uri="{FF2B5EF4-FFF2-40B4-BE49-F238E27FC236}">
                <a16:creationId xmlns:a16="http://schemas.microsoft.com/office/drawing/2014/main" id="{70016683-BBF6-057A-EA83-2D905E4E8516}"/>
              </a:ext>
            </a:extLst>
          </p:cNvPr>
          <p:cNvPicPr>
            <a:picLocks noChangeAspect="1"/>
          </p:cNvPicPr>
          <p:nvPr/>
        </p:nvPicPr>
        <p:blipFill>
          <a:blip r:embed="rId3"/>
          <a:stretch>
            <a:fillRect/>
          </a:stretch>
        </p:blipFill>
        <p:spPr>
          <a:xfrm>
            <a:off x="358901" y="845061"/>
            <a:ext cx="8495662" cy="3610656"/>
          </a:xfrm>
          <a:prstGeom prst="rect">
            <a:avLst/>
          </a:prstGeom>
        </p:spPr>
      </p:pic>
    </p:spTree>
    <p:extLst>
      <p:ext uri="{BB962C8B-B14F-4D97-AF65-F5344CB8AC3E}">
        <p14:creationId xmlns:p14="http://schemas.microsoft.com/office/powerpoint/2010/main" val="1549749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5"/>
        <p:cNvGrpSpPr/>
        <p:nvPr/>
      </p:nvGrpSpPr>
      <p:grpSpPr>
        <a:xfrm>
          <a:off x="0" y="0"/>
          <a:ext cx="0" cy="0"/>
          <a:chOff x="0" y="0"/>
          <a:chExt cx="0" cy="0"/>
        </a:xfrm>
      </p:grpSpPr>
      <p:sp useBgFill="1">
        <p:nvSpPr>
          <p:cNvPr id="151" name="Rectangle 150">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82344"/>
            <a:ext cx="9143997"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6086475"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9143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Google Shape;146;p20"/>
          <p:cNvSpPr txBox="1">
            <a:spLocks noGrp="1"/>
          </p:cNvSpPr>
          <p:nvPr>
            <p:ph type="title"/>
          </p:nvPr>
        </p:nvSpPr>
        <p:spPr>
          <a:xfrm>
            <a:off x="524785" y="5490971"/>
            <a:ext cx="5221554" cy="1159200"/>
          </a:xfrm>
          <a:prstGeom prst="rect">
            <a:avLst/>
          </a:prstGeom>
        </p:spPr>
        <p:txBody>
          <a:bodyPr spcFirstLastPara="1" vert="horz" lIns="91440" tIns="45720" rIns="91440" bIns="45720" rtlCol="0" anchor="ctr" anchorCtr="0">
            <a:normAutofit/>
          </a:bodyPr>
          <a:lstStyle/>
          <a:p>
            <a:pPr>
              <a:spcBef>
                <a:spcPct val="0"/>
              </a:spcBef>
              <a:buSzPts val="4400"/>
            </a:pPr>
            <a:r>
              <a:rPr lang="en-US" sz="3500" b="1" kern="1200">
                <a:solidFill>
                  <a:srgbClr val="FFFFFF"/>
                </a:solidFill>
                <a:latin typeface="+mj-lt"/>
                <a:ea typeface="+mj-ea"/>
                <a:cs typeface="+mj-cs"/>
              </a:rPr>
              <a:t>Santa Fe Temperature 1895-2023</a:t>
            </a:r>
            <a:endParaRPr lang="en-US" sz="3500" kern="1200">
              <a:solidFill>
                <a:srgbClr val="FFFFFF"/>
              </a:solidFill>
              <a:latin typeface="+mj-lt"/>
              <a:ea typeface="+mj-ea"/>
              <a:cs typeface="+mj-cs"/>
            </a:endParaRPr>
          </a:p>
        </p:txBody>
      </p:sp>
      <p:pic>
        <p:nvPicPr>
          <p:cNvPr id="2" name="Picture 1">
            <a:extLst>
              <a:ext uri="{FF2B5EF4-FFF2-40B4-BE49-F238E27FC236}">
                <a16:creationId xmlns:a16="http://schemas.microsoft.com/office/drawing/2014/main" id="{73099A79-7F69-1D1F-FF4C-E162926610F9}"/>
              </a:ext>
            </a:extLst>
          </p:cNvPr>
          <p:cNvPicPr>
            <a:picLocks noChangeAspect="1"/>
          </p:cNvPicPr>
          <p:nvPr/>
        </p:nvPicPr>
        <p:blipFill>
          <a:blip r:embed="rId3"/>
          <a:stretch>
            <a:fillRect/>
          </a:stretch>
        </p:blipFill>
        <p:spPr>
          <a:xfrm>
            <a:off x="358901" y="855680"/>
            <a:ext cx="8495662" cy="358941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bd514ff-856e-4377-a943-0625ef4c513f" xsi:nil="true"/>
    <lcf76f155ced4ddcb4097134ff3c332f xmlns="4f81103c-a3e0-4811-b810-c573208df66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C5E275F995F040B3114C4CAE1CA053" ma:contentTypeVersion="14" ma:contentTypeDescription="Create a new document." ma:contentTypeScope="" ma:versionID="7d8745b695432408c872e483b186b1f1">
  <xsd:schema xmlns:xsd="http://www.w3.org/2001/XMLSchema" xmlns:xs="http://www.w3.org/2001/XMLSchema" xmlns:p="http://schemas.microsoft.com/office/2006/metadata/properties" xmlns:ns2="4f81103c-a3e0-4811-b810-c573208df66e" xmlns:ns3="3bd514ff-856e-4377-a943-0625ef4c513f" targetNamespace="http://schemas.microsoft.com/office/2006/metadata/properties" ma:root="true" ma:fieldsID="a88da3a6343d789e074ef9cbc8fd4e1b" ns2:_="" ns3:_="">
    <xsd:import namespace="4f81103c-a3e0-4811-b810-c573208df66e"/>
    <xsd:import namespace="3bd514ff-856e-4377-a943-0625ef4c513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81103c-a3e0-4811-b810-c573208df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337db1-7079-43ed-80db-4401c62b96b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d514ff-856e-4377-a943-0625ef4c513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6a23ec8-14c5-4b41-90c6-dc0fbb5f35fb}" ma:internalName="TaxCatchAll" ma:showField="CatchAllData" ma:web="3bd514ff-856e-4377-a943-0625ef4c51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140A0D-B5C4-4216-BE1D-2DB777A89AD0}">
  <ds:schemaRefs>
    <ds:schemaRef ds:uri="3bd514ff-856e-4377-a943-0625ef4c513f"/>
    <ds:schemaRef ds:uri="4f81103c-a3e0-4811-b810-c573208df66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ACBD019-A454-46E2-99F5-6AA8C4DED93C}">
  <ds:schemaRefs>
    <ds:schemaRef ds:uri="http://schemas.microsoft.com/sharepoint/v3/contenttype/forms"/>
  </ds:schemaRefs>
</ds:datastoreItem>
</file>

<file path=customXml/itemProps3.xml><?xml version="1.0" encoding="utf-8"?>
<ds:datastoreItem xmlns:ds="http://schemas.openxmlformats.org/officeDocument/2006/customXml" ds:itemID="{ACCC8AF4-4100-42A1-93B2-0038E8B5A48C}">
  <ds:schemaRefs>
    <ds:schemaRef ds:uri="3bd514ff-856e-4377-a943-0625ef4c513f"/>
    <ds:schemaRef ds:uri="4f81103c-a3e0-4811-b810-c573208df6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19</Slides>
  <Notes>19</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Lesson One   Cooling Our Communities and Capturing Water</vt:lpstr>
      <vt:lpstr>PowerPoint Presentation</vt:lpstr>
      <vt:lpstr>PowerPoint Presentation</vt:lpstr>
      <vt:lpstr>PowerPoint Presentation</vt:lpstr>
      <vt:lpstr>PowerPoint Presentation</vt:lpstr>
      <vt:lpstr>PowerPoint Presentation</vt:lpstr>
      <vt:lpstr>Santa Fe Precipitation 1895-2023</vt:lpstr>
      <vt:lpstr>Santa Fe Precipitation 1991-2020</vt:lpstr>
      <vt:lpstr>Santa Fe Temperature 1895-2023</vt:lpstr>
      <vt:lpstr>Santa Fe Temperature 1991-2020</vt:lpstr>
      <vt:lpstr>What can you conclude about Santa Fe’s Climate?</vt:lpstr>
      <vt:lpstr>Cerrillos Road Flooding 2012 </vt:lpstr>
      <vt:lpstr>PowerPoint Presentation</vt:lpstr>
      <vt:lpstr>PowerPoint Presentation</vt:lpstr>
      <vt:lpstr>PowerPoint Presentation</vt:lpstr>
      <vt:lpstr>PowerPoint Presentation</vt:lpstr>
      <vt:lpstr>What did you learn?</vt:lpstr>
      <vt:lpstr>What did you learn?</vt:lpstr>
      <vt:lpstr>What did you learn?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One   Cooling Our Communities</dc:title>
  <cp:revision>3</cp:revision>
  <dcterms:modified xsi:type="dcterms:W3CDTF">2023-12-15T17:55:55Z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0x010100FCC5E275F995F040B3114C4CAE1CA053</vt:lpwstr>
  </property>
  <property fmtid="{D5CDD505-2E9C-101B-9397-08002B2CF9AE}" pid="3" name="MediaServiceImageTags">
    <vt:lpwstr/>
  </property>
</Properties>
</file>