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60" r:id="rId4"/>
  </p:sldMasterIdLst>
  <p:notesMasterIdLst>
    <p:notesMasterId r:id="rId20"/>
  </p:notesMasterIdLst>
  <p:sldIdLst>
    <p:sldId id="271" r:id="rId5"/>
    <p:sldId id="257" r:id="rId6"/>
    <p:sldId id="258" r:id="rId7"/>
    <p:sldId id="259" r:id="rId8"/>
    <p:sldId id="260" r:id="rId9"/>
    <p:sldId id="261" r:id="rId10"/>
    <p:sldId id="262" r:id="rId11"/>
    <p:sldId id="263" r:id="rId12"/>
    <p:sldId id="264" r:id="rId13"/>
    <p:sldId id="265" r:id="rId14"/>
    <p:sldId id="266" r:id="rId15"/>
    <p:sldId id="267" r:id="rId16"/>
    <p:sldId id="268" r:id="rId17"/>
    <p:sldId id="269" r:id="rId18"/>
    <p:sldId id="270" r:id="rId19"/>
  </p:sldIdLst>
  <p:sldSz cx="9144000" cy="6858000" type="screen4x3"/>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7C68724D-C4FD-3214-051E-ABA445221CDF}" v="82" dt="2023-12-13T22:05:04.660"/>
    <p1510:client id="{AC945877-B100-0E26-3308-25D6D20AA267}" v="207" dt="2023-12-14T21:04:58.267"/>
    <p1510:client id="{B79FD81D-25A9-3A71-93CA-01379714CC5B}" v="3" dt="2023-12-14T19:10:02.386"/>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slideViewPr>
    <p:cSldViewPr snapToGrid="0">
      <p:cViewPr>
        <p:scale>
          <a:sx n="1" d="2"/>
          <a:sy n="1" d="2"/>
        </p:scale>
        <p:origin x="0" y="0"/>
      </p:cViewPr>
      <p:guideLst>
        <p:guide orient="horz" pos="2160"/>
        <p:guide pos="2880"/>
      </p:guideLst>
    </p:cSldViewPr>
  </p:slide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microsoft.com/office/2015/10/relationships/revisionInfo" Target="revisionInfo.xml"/><Relationship Id="rId3" Type="http://schemas.openxmlformats.org/officeDocument/2006/relationships/customXml" Target="../customXml/item3.xml"/><Relationship Id="rId21" Type="http://schemas.openxmlformats.org/officeDocument/2006/relationships/presProps" Target="pres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microsoft.com/office/2016/11/relationships/changesInfo" Target="changesInfos/changesInfo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Julie Hasty" userId="S::julie@santafewatershed.org::165a53dc-9507-4b8c-9e5b-3f3510fb5659" providerId="AD" clId="Web-{AC945877-B100-0E26-3308-25D6D20AA267}"/>
    <pc:docChg chg="modSld">
      <pc:chgData name="Julie Hasty" userId="S::julie@santafewatershed.org::165a53dc-9507-4b8c-9e5b-3f3510fb5659" providerId="AD" clId="Web-{AC945877-B100-0E26-3308-25D6D20AA267}" dt="2023-12-14T21:04:58.267" v="171" actId="1076"/>
      <pc:docMkLst>
        <pc:docMk/>
      </pc:docMkLst>
      <pc:sldChg chg="addSp delSp modSp">
        <pc:chgData name="Julie Hasty" userId="S::julie@santafewatershed.org::165a53dc-9507-4b8c-9e5b-3f3510fb5659" providerId="AD" clId="Web-{AC945877-B100-0E26-3308-25D6D20AA267}" dt="2023-12-14T20:43:23.170" v="89" actId="1076"/>
        <pc:sldMkLst>
          <pc:docMk/>
          <pc:sldMk cId="0" sldId="257"/>
        </pc:sldMkLst>
        <pc:spChg chg="mod">
          <ac:chgData name="Julie Hasty" userId="S::julie@santafewatershed.org::165a53dc-9507-4b8c-9e5b-3f3510fb5659" providerId="AD" clId="Web-{AC945877-B100-0E26-3308-25D6D20AA267}" dt="2023-12-14T20:43:23.170" v="89" actId="1076"/>
          <ac:spMkLst>
            <pc:docMk/>
            <pc:sldMk cId="0" sldId="257"/>
            <ac:spMk id="107" creationId="{00000000-0000-0000-0000-000000000000}"/>
          </ac:spMkLst>
        </pc:spChg>
        <pc:picChg chg="add mod">
          <ac:chgData name="Julie Hasty" userId="S::julie@santafewatershed.org::165a53dc-9507-4b8c-9e5b-3f3510fb5659" providerId="AD" clId="Web-{AC945877-B100-0E26-3308-25D6D20AA267}" dt="2023-12-14T20:41:22.572" v="88" actId="1076"/>
          <ac:picMkLst>
            <pc:docMk/>
            <pc:sldMk cId="0" sldId="257"/>
            <ac:picMk id="2" creationId="{CD7BE0EA-6EB6-A89C-8959-EAFFC3B80B2D}"/>
          </ac:picMkLst>
        </pc:picChg>
        <pc:picChg chg="del">
          <ac:chgData name="Julie Hasty" userId="S::julie@santafewatershed.org::165a53dc-9507-4b8c-9e5b-3f3510fb5659" providerId="AD" clId="Web-{AC945877-B100-0E26-3308-25D6D20AA267}" dt="2023-12-14T20:39:48.974" v="82"/>
          <ac:picMkLst>
            <pc:docMk/>
            <pc:sldMk cId="0" sldId="257"/>
            <ac:picMk id="108" creationId="{00000000-0000-0000-0000-000000000000}"/>
          </ac:picMkLst>
        </pc:picChg>
      </pc:sldChg>
      <pc:sldChg chg="addSp delSp modSp">
        <pc:chgData name="Julie Hasty" userId="S::julie@santafewatershed.org::165a53dc-9507-4b8c-9e5b-3f3510fb5659" providerId="AD" clId="Web-{AC945877-B100-0E26-3308-25D6D20AA267}" dt="2023-12-14T20:54:44.196" v="126" actId="1076"/>
        <pc:sldMkLst>
          <pc:docMk/>
          <pc:sldMk cId="0" sldId="258"/>
        </pc:sldMkLst>
        <pc:spChg chg="mod">
          <ac:chgData name="Julie Hasty" userId="S::julie@santafewatershed.org::165a53dc-9507-4b8c-9e5b-3f3510fb5659" providerId="AD" clId="Web-{AC945877-B100-0E26-3308-25D6D20AA267}" dt="2023-12-14T20:54:17.805" v="121" actId="1076"/>
          <ac:spMkLst>
            <pc:docMk/>
            <pc:sldMk cId="0" sldId="258"/>
            <ac:spMk id="114" creationId="{00000000-0000-0000-0000-000000000000}"/>
          </ac:spMkLst>
        </pc:spChg>
        <pc:picChg chg="add mod">
          <ac:chgData name="Julie Hasty" userId="S::julie@santafewatershed.org::165a53dc-9507-4b8c-9e5b-3f3510fb5659" providerId="AD" clId="Web-{AC945877-B100-0E26-3308-25D6D20AA267}" dt="2023-12-14T20:54:44.196" v="126" actId="1076"/>
          <ac:picMkLst>
            <pc:docMk/>
            <pc:sldMk cId="0" sldId="258"/>
            <ac:picMk id="2" creationId="{57525A13-1B7D-9F51-9A3E-A8A1391C2E0F}"/>
          </ac:picMkLst>
        </pc:picChg>
        <pc:picChg chg="del">
          <ac:chgData name="Julie Hasty" userId="S::julie@santafewatershed.org::165a53dc-9507-4b8c-9e5b-3f3510fb5659" providerId="AD" clId="Web-{AC945877-B100-0E26-3308-25D6D20AA267}" dt="2023-12-14T20:52:59.848" v="112"/>
          <ac:picMkLst>
            <pc:docMk/>
            <pc:sldMk cId="0" sldId="258"/>
            <ac:picMk id="115" creationId="{00000000-0000-0000-0000-000000000000}"/>
          </ac:picMkLst>
        </pc:picChg>
      </pc:sldChg>
      <pc:sldChg chg="modSp">
        <pc:chgData name="Julie Hasty" userId="S::julie@santafewatershed.org::165a53dc-9507-4b8c-9e5b-3f3510fb5659" providerId="AD" clId="Web-{AC945877-B100-0E26-3308-25D6D20AA267}" dt="2023-12-14T20:43:55.718" v="94" actId="1076"/>
        <pc:sldMkLst>
          <pc:docMk/>
          <pc:sldMk cId="0" sldId="259"/>
        </pc:sldMkLst>
        <pc:spChg chg="mod">
          <ac:chgData name="Julie Hasty" userId="S::julie@santafewatershed.org::165a53dc-9507-4b8c-9e5b-3f3510fb5659" providerId="AD" clId="Web-{AC945877-B100-0E26-3308-25D6D20AA267}" dt="2023-12-14T20:43:42.452" v="92" actId="20577"/>
          <ac:spMkLst>
            <pc:docMk/>
            <pc:sldMk cId="0" sldId="259"/>
            <ac:spMk id="124" creationId="{00000000-0000-0000-0000-000000000000}"/>
          </ac:spMkLst>
        </pc:spChg>
        <pc:picChg chg="mod">
          <ac:chgData name="Julie Hasty" userId="S::julie@santafewatershed.org::165a53dc-9507-4b8c-9e5b-3f3510fb5659" providerId="AD" clId="Web-{AC945877-B100-0E26-3308-25D6D20AA267}" dt="2023-12-14T20:43:53.234" v="93" actId="1076"/>
          <ac:picMkLst>
            <pc:docMk/>
            <pc:sldMk cId="0" sldId="259"/>
            <ac:picMk id="121" creationId="{00000000-0000-0000-0000-000000000000}"/>
          </ac:picMkLst>
        </pc:picChg>
        <pc:picChg chg="mod">
          <ac:chgData name="Julie Hasty" userId="S::julie@santafewatershed.org::165a53dc-9507-4b8c-9e5b-3f3510fb5659" providerId="AD" clId="Web-{AC945877-B100-0E26-3308-25D6D20AA267}" dt="2023-12-14T20:43:55.718" v="94" actId="1076"/>
          <ac:picMkLst>
            <pc:docMk/>
            <pc:sldMk cId="0" sldId="259"/>
            <ac:picMk id="122" creationId="{00000000-0000-0000-0000-000000000000}"/>
          </ac:picMkLst>
        </pc:picChg>
      </pc:sldChg>
      <pc:sldChg chg="modSp mod setBg">
        <pc:chgData name="Julie Hasty" userId="S::julie@santafewatershed.org::165a53dc-9507-4b8c-9e5b-3f3510fb5659" providerId="AD" clId="Web-{AC945877-B100-0E26-3308-25D6D20AA267}" dt="2023-12-14T20:44:57.361" v="102" actId="1076"/>
        <pc:sldMkLst>
          <pc:docMk/>
          <pc:sldMk cId="0" sldId="260"/>
        </pc:sldMkLst>
        <pc:spChg chg="mod">
          <ac:chgData name="Julie Hasty" userId="S::julie@santafewatershed.org::165a53dc-9507-4b8c-9e5b-3f3510fb5659" providerId="AD" clId="Web-{AC945877-B100-0E26-3308-25D6D20AA267}" dt="2023-12-14T20:44:39.751" v="99" actId="1076"/>
          <ac:spMkLst>
            <pc:docMk/>
            <pc:sldMk cId="0" sldId="260"/>
            <ac:spMk id="131" creationId="{00000000-0000-0000-0000-000000000000}"/>
          </ac:spMkLst>
        </pc:spChg>
        <pc:picChg chg="mod">
          <ac:chgData name="Julie Hasty" userId="S::julie@santafewatershed.org::165a53dc-9507-4b8c-9e5b-3f3510fb5659" providerId="AD" clId="Web-{AC945877-B100-0E26-3308-25D6D20AA267}" dt="2023-12-14T20:44:57.361" v="102" actId="1076"/>
          <ac:picMkLst>
            <pc:docMk/>
            <pc:sldMk cId="0" sldId="260"/>
            <ac:picMk id="130" creationId="{00000000-0000-0000-0000-000000000000}"/>
          </ac:picMkLst>
        </pc:picChg>
      </pc:sldChg>
      <pc:sldChg chg="modSp mod setBg">
        <pc:chgData name="Julie Hasty" userId="S::julie@santafewatershed.org::165a53dc-9507-4b8c-9e5b-3f3510fb5659" providerId="AD" clId="Web-{AC945877-B100-0E26-3308-25D6D20AA267}" dt="2023-12-14T19:15:07.975" v="2" actId="1076"/>
        <pc:sldMkLst>
          <pc:docMk/>
          <pc:sldMk cId="0" sldId="261"/>
        </pc:sldMkLst>
        <pc:picChg chg="mod">
          <ac:chgData name="Julie Hasty" userId="S::julie@santafewatershed.org::165a53dc-9507-4b8c-9e5b-3f3510fb5659" providerId="AD" clId="Web-{AC945877-B100-0E26-3308-25D6D20AA267}" dt="2023-12-14T19:15:07.975" v="2" actId="1076"/>
          <ac:picMkLst>
            <pc:docMk/>
            <pc:sldMk cId="0" sldId="261"/>
            <ac:picMk id="137" creationId="{00000000-0000-0000-0000-000000000000}"/>
          </ac:picMkLst>
        </pc:picChg>
      </pc:sldChg>
      <pc:sldChg chg="addSp delSp modSp mod setBg">
        <pc:chgData name="Julie Hasty" userId="S::julie@santafewatershed.org::165a53dc-9507-4b8c-9e5b-3f3510fb5659" providerId="AD" clId="Web-{AC945877-B100-0E26-3308-25D6D20AA267}" dt="2023-12-14T21:04:58.267" v="171" actId="1076"/>
        <pc:sldMkLst>
          <pc:docMk/>
          <pc:sldMk cId="0" sldId="262"/>
        </pc:sldMkLst>
        <pc:spChg chg="add mod">
          <ac:chgData name="Julie Hasty" userId="S::julie@santafewatershed.org::165a53dc-9507-4b8c-9e5b-3f3510fb5659" providerId="AD" clId="Web-{AC945877-B100-0E26-3308-25D6D20AA267}" dt="2023-12-14T21:04:55.626" v="170" actId="1076"/>
          <ac:spMkLst>
            <pc:docMk/>
            <pc:sldMk cId="0" sldId="262"/>
            <ac:spMk id="3" creationId="{9F61A3B3-FE38-1072-DF49-18869A0B4799}"/>
          </ac:spMkLst>
        </pc:spChg>
        <pc:spChg chg="add mod">
          <ac:chgData name="Julie Hasty" userId="S::julie@santafewatershed.org::165a53dc-9507-4b8c-9e5b-3f3510fb5659" providerId="AD" clId="Web-{AC945877-B100-0E26-3308-25D6D20AA267}" dt="2023-12-14T21:04:42.469" v="169" actId="1076"/>
          <ac:spMkLst>
            <pc:docMk/>
            <pc:sldMk cId="0" sldId="262"/>
            <ac:spMk id="4" creationId="{EAE1E42E-CC1B-D1B6-8393-850BA56A33D3}"/>
          </ac:spMkLst>
        </pc:spChg>
        <pc:picChg chg="add mod">
          <ac:chgData name="Julie Hasty" userId="S::julie@santafewatershed.org::165a53dc-9507-4b8c-9e5b-3f3510fb5659" providerId="AD" clId="Web-{AC945877-B100-0E26-3308-25D6D20AA267}" dt="2023-12-14T21:04:58.267" v="171" actId="1076"/>
          <ac:picMkLst>
            <pc:docMk/>
            <pc:sldMk cId="0" sldId="262"/>
            <ac:picMk id="2" creationId="{FCF41C4F-0B5E-9DF7-EA82-519451048995}"/>
          </ac:picMkLst>
        </pc:picChg>
        <pc:picChg chg="add del mod modCrop">
          <ac:chgData name="Julie Hasty" userId="S::julie@santafewatershed.org::165a53dc-9507-4b8c-9e5b-3f3510fb5659" providerId="AD" clId="Web-{AC945877-B100-0E26-3308-25D6D20AA267}" dt="2023-12-14T21:01:24.852" v="127"/>
          <ac:picMkLst>
            <pc:docMk/>
            <pc:sldMk cId="0" sldId="262"/>
            <ac:picMk id="155" creationId="{00000000-0000-0000-0000-000000000000}"/>
          </ac:picMkLst>
        </pc:picChg>
      </pc:sldChg>
      <pc:sldChg chg="delSp mod setBg">
        <pc:chgData name="Julie Hasty" userId="S::julie@santafewatershed.org::165a53dc-9507-4b8c-9e5b-3f3510fb5659" providerId="AD" clId="Web-{AC945877-B100-0E26-3308-25D6D20AA267}" dt="2023-12-14T20:38:20.268" v="76"/>
        <pc:sldMkLst>
          <pc:docMk/>
          <pc:sldMk cId="0" sldId="263"/>
        </pc:sldMkLst>
        <pc:spChg chg="del">
          <ac:chgData name="Julie Hasty" userId="S::julie@santafewatershed.org::165a53dc-9507-4b8c-9e5b-3f3510fb5659" providerId="AD" clId="Web-{AC945877-B100-0E26-3308-25D6D20AA267}" dt="2023-12-14T20:38:20.268" v="76"/>
          <ac:spMkLst>
            <pc:docMk/>
            <pc:sldMk cId="0" sldId="263"/>
            <ac:spMk id="163" creationId="{00000000-0000-0000-0000-000000000000}"/>
          </ac:spMkLst>
        </pc:spChg>
      </pc:sldChg>
      <pc:sldChg chg="addSp delSp modSp mod setBg">
        <pc:chgData name="Julie Hasty" userId="S::julie@santafewatershed.org::165a53dc-9507-4b8c-9e5b-3f3510fb5659" providerId="AD" clId="Web-{AC945877-B100-0E26-3308-25D6D20AA267}" dt="2023-12-14T20:48:56.652" v="111"/>
        <pc:sldMkLst>
          <pc:docMk/>
          <pc:sldMk cId="0" sldId="264"/>
        </pc:sldMkLst>
        <pc:spChg chg="del">
          <ac:chgData name="Julie Hasty" userId="S::julie@santafewatershed.org::165a53dc-9507-4b8c-9e5b-3f3510fb5659" providerId="AD" clId="Web-{AC945877-B100-0E26-3308-25D6D20AA267}" dt="2023-12-14T20:38:15.549" v="75"/>
          <ac:spMkLst>
            <pc:docMk/>
            <pc:sldMk cId="0" sldId="264"/>
            <ac:spMk id="175" creationId="{00000000-0000-0000-0000-000000000000}"/>
          </ac:spMkLst>
        </pc:spChg>
        <pc:picChg chg="add del mod">
          <ac:chgData name="Julie Hasty" userId="S::julie@santafewatershed.org::165a53dc-9507-4b8c-9e5b-3f3510fb5659" providerId="AD" clId="Web-{AC945877-B100-0E26-3308-25D6D20AA267}" dt="2023-12-14T20:36:07.138" v="61"/>
          <ac:picMkLst>
            <pc:docMk/>
            <pc:sldMk cId="0" sldId="264"/>
            <ac:picMk id="2" creationId="{626DF590-B009-61BF-A23A-311B0D144C11}"/>
          </ac:picMkLst>
        </pc:picChg>
        <pc:picChg chg="add mod">
          <ac:chgData name="Julie Hasty" userId="S::julie@santafewatershed.org::165a53dc-9507-4b8c-9e5b-3f3510fb5659" providerId="AD" clId="Web-{AC945877-B100-0E26-3308-25D6D20AA267}" dt="2023-12-14T20:38:42.315" v="78" actId="1076"/>
          <ac:picMkLst>
            <pc:docMk/>
            <pc:sldMk cId="0" sldId="264"/>
            <ac:picMk id="3" creationId="{0446CBB9-5358-8714-8C86-14777BB025F5}"/>
          </ac:picMkLst>
        </pc:picChg>
        <pc:picChg chg="add mod">
          <ac:chgData name="Julie Hasty" userId="S::julie@santafewatershed.org::165a53dc-9507-4b8c-9e5b-3f3510fb5659" providerId="AD" clId="Web-{AC945877-B100-0E26-3308-25D6D20AA267}" dt="2023-12-14T20:48:56.652" v="111"/>
          <ac:picMkLst>
            <pc:docMk/>
            <pc:sldMk cId="0" sldId="264"/>
            <ac:picMk id="4" creationId="{4BA32FD9-6B8F-8BD7-4A0C-4AED0E182843}"/>
          </ac:picMkLst>
        </pc:picChg>
        <pc:picChg chg="del mod">
          <ac:chgData name="Julie Hasty" userId="S::julie@santafewatershed.org::165a53dc-9507-4b8c-9e5b-3f3510fb5659" providerId="AD" clId="Web-{AC945877-B100-0E26-3308-25D6D20AA267}" dt="2023-12-14T20:35:35.449" v="57"/>
          <ac:picMkLst>
            <pc:docMk/>
            <pc:sldMk cId="0" sldId="264"/>
            <ac:picMk id="176" creationId="{00000000-0000-0000-0000-000000000000}"/>
          </ac:picMkLst>
        </pc:picChg>
      </pc:sldChg>
      <pc:sldChg chg="delSp mod setBg">
        <pc:chgData name="Julie Hasty" userId="S::julie@santafewatershed.org::165a53dc-9507-4b8c-9e5b-3f3510fb5659" providerId="AD" clId="Web-{AC945877-B100-0E26-3308-25D6D20AA267}" dt="2023-12-14T20:38:53.519" v="79"/>
        <pc:sldMkLst>
          <pc:docMk/>
          <pc:sldMk cId="0" sldId="265"/>
        </pc:sldMkLst>
        <pc:spChg chg="del">
          <ac:chgData name="Julie Hasty" userId="S::julie@santafewatershed.org::165a53dc-9507-4b8c-9e5b-3f3510fb5659" providerId="AD" clId="Web-{AC945877-B100-0E26-3308-25D6D20AA267}" dt="2023-12-14T20:38:32.753" v="77"/>
          <ac:spMkLst>
            <pc:docMk/>
            <pc:sldMk cId="0" sldId="265"/>
            <ac:spMk id="184" creationId="{00000000-0000-0000-0000-000000000000}"/>
          </ac:spMkLst>
        </pc:spChg>
      </pc:sldChg>
      <pc:sldChg chg="modSp mod setBg">
        <pc:chgData name="Julie Hasty" userId="S::julie@santafewatershed.org::165a53dc-9507-4b8c-9e5b-3f3510fb5659" providerId="AD" clId="Web-{AC945877-B100-0E26-3308-25D6D20AA267}" dt="2023-12-14T20:39:26.942" v="81"/>
        <pc:sldMkLst>
          <pc:docMk/>
          <pc:sldMk cId="0" sldId="266"/>
        </pc:sldMkLst>
        <pc:picChg chg="mod">
          <ac:chgData name="Julie Hasty" userId="S::julie@santafewatershed.org::165a53dc-9507-4b8c-9e5b-3f3510fb5659" providerId="AD" clId="Web-{AC945877-B100-0E26-3308-25D6D20AA267}" dt="2023-12-14T20:39:17.770" v="80" actId="14100"/>
          <ac:picMkLst>
            <pc:docMk/>
            <pc:sldMk cId="0" sldId="266"/>
            <ac:picMk id="195" creationId="{00000000-0000-0000-0000-000000000000}"/>
          </ac:picMkLst>
        </pc:picChg>
      </pc:sldChg>
      <pc:sldChg chg="modSp mod setBg">
        <pc:chgData name="Julie Hasty" userId="S::julie@santafewatershed.org::165a53dc-9507-4b8c-9e5b-3f3510fb5659" providerId="AD" clId="Web-{AC945877-B100-0E26-3308-25D6D20AA267}" dt="2023-12-14T20:45:58.910" v="106" actId="1076"/>
        <pc:sldMkLst>
          <pc:docMk/>
          <pc:sldMk cId="0" sldId="268"/>
        </pc:sldMkLst>
        <pc:spChg chg="mod">
          <ac:chgData name="Julie Hasty" userId="S::julie@santafewatershed.org::165a53dc-9507-4b8c-9e5b-3f3510fb5659" providerId="AD" clId="Web-{AC945877-B100-0E26-3308-25D6D20AA267}" dt="2023-12-14T20:45:56.098" v="105" actId="1076"/>
          <ac:spMkLst>
            <pc:docMk/>
            <pc:sldMk cId="0" sldId="268"/>
            <ac:spMk id="212" creationId="{00000000-0000-0000-0000-000000000000}"/>
          </ac:spMkLst>
        </pc:spChg>
        <pc:picChg chg="mod">
          <ac:chgData name="Julie Hasty" userId="S::julie@santafewatershed.org::165a53dc-9507-4b8c-9e5b-3f3510fb5659" providerId="AD" clId="Web-{AC945877-B100-0E26-3308-25D6D20AA267}" dt="2023-12-14T20:45:58.910" v="106" actId="1076"/>
          <ac:picMkLst>
            <pc:docMk/>
            <pc:sldMk cId="0" sldId="268"/>
            <ac:picMk id="211" creationId="{00000000-0000-0000-0000-000000000000}"/>
          </ac:picMkLst>
        </pc:picChg>
      </pc:sldChg>
      <pc:sldChg chg="mod setBg">
        <pc:chgData name="Julie Hasty" userId="S::julie@santafewatershed.org::165a53dc-9507-4b8c-9e5b-3f3510fb5659" providerId="AD" clId="Web-{AC945877-B100-0E26-3308-25D6D20AA267}" dt="2023-12-14T20:46:27.990" v="107"/>
        <pc:sldMkLst>
          <pc:docMk/>
          <pc:sldMk cId="0" sldId="269"/>
        </pc:sldMkLst>
      </pc:sldChg>
      <pc:sldChg chg="modSp mod setBg">
        <pc:chgData name="Julie Hasty" userId="S::julie@santafewatershed.org::165a53dc-9507-4b8c-9e5b-3f3510fb5659" providerId="AD" clId="Web-{AC945877-B100-0E26-3308-25D6D20AA267}" dt="2023-12-14T20:46:43.271" v="110" actId="20577"/>
        <pc:sldMkLst>
          <pc:docMk/>
          <pc:sldMk cId="0" sldId="270"/>
        </pc:sldMkLst>
        <pc:spChg chg="mod">
          <ac:chgData name="Julie Hasty" userId="S::julie@santafewatershed.org::165a53dc-9507-4b8c-9e5b-3f3510fb5659" providerId="AD" clId="Web-{AC945877-B100-0E26-3308-25D6D20AA267}" dt="2023-12-14T20:46:43.271" v="110" actId="20577"/>
          <ac:spMkLst>
            <pc:docMk/>
            <pc:sldMk cId="0" sldId="270"/>
            <ac:spMk id="226" creationId="{00000000-0000-0000-0000-000000000000}"/>
          </ac:spMkLst>
        </pc:spChg>
      </pc:sldChg>
    </pc:docChg>
  </pc:docChgLst>
  <pc:docChgLst>
    <pc:chgData name="Julie Hasty" userId="S::julie@santafewatershed.org::165a53dc-9507-4b8c-9e5b-3f3510fb5659" providerId="AD" clId="Web-{B79FD81D-25A9-3A71-93CA-01379714CC5B}"/>
    <pc:docChg chg="modSld">
      <pc:chgData name="Julie Hasty" userId="S::julie@santafewatershed.org::165a53dc-9507-4b8c-9e5b-3f3510fb5659" providerId="AD" clId="Web-{B79FD81D-25A9-3A71-93CA-01379714CC5B}" dt="2023-12-14T19:10:02.386" v="2"/>
      <pc:docMkLst>
        <pc:docMk/>
      </pc:docMkLst>
      <pc:sldChg chg="mod setBg">
        <pc:chgData name="Julie Hasty" userId="S::julie@santafewatershed.org::165a53dc-9507-4b8c-9e5b-3f3510fb5659" providerId="AD" clId="Web-{B79FD81D-25A9-3A71-93CA-01379714CC5B}" dt="2023-12-14T19:08:44.833" v="0"/>
        <pc:sldMkLst>
          <pc:docMk/>
          <pc:sldMk cId="0" sldId="258"/>
        </pc:sldMkLst>
      </pc:sldChg>
      <pc:sldChg chg="modSp mod setBg">
        <pc:chgData name="Julie Hasty" userId="S::julie@santafewatershed.org::165a53dc-9507-4b8c-9e5b-3f3510fb5659" providerId="AD" clId="Web-{B79FD81D-25A9-3A71-93CA-01379714CC5B}" dt="2023-12-14T19:10:02.386" v="2"/>
        <pc:sldMkLst>
          <pc:docMk/>
          <pc:sldMk cId="0" sldId="259"/>
        </pc:sldMkLst>
        <pc:picChg chg="mod">
          <ac:chgData name="Julie Hasty" userId="S::julie@santafewatershed.org::165a53dc-9507-4b8c-9e5b-3f3510fb5659" providerId="AD" clId="Web-{B79FD81D-25A9-3A71-93CA-01379714CC5B}" dt="2023-12-14T19:09:02.459" v="1" actId="1076"/>
          <ac:picMkLst>
            <pc:docMk/>
            <pc:sldMk cId="0" sldId="259"/>
            <ac:picMk id="122" creationId="{00000000-0000-0000-0000-000000000000}"/>
          </ac:picMkLst>
        </pc:picChg>
      </pc:sldChg>
    </pc:docChg>
  </pc:docChgLst>
  <pc:docChgLst>
    <pc:chgData name="Julie Hasty" userId="S::julie@santafewatershed.org::165a53dc-9507-4b8c-9e5b-3f3510fb5659" providerId="AD" clId="Web-{7C68724D-C4FD-3214-051E-ABA445221CDF}"/>
    <pc:docChg chg="addSld delSld modSld">
      <pc:chgData name="Julie Hasty" userId="S::julie@santafewatershed.org::165a53dc-9507-4b8c-9e5b-3f3510fb5659" providerId="AD" clId="Web-{7C68724D-C4FD-3214-051E-ABA445221CDF}" dt="2023-12-13T22:05:04.660" v="80" actId="1076"/>
      <pc:docMkLst>
        <pc:docMk/>
      </pc:docMkLst>
      <pc:sldChg chg="del">
        <pc:chgData name="Julie Hasty" userId="S::julie@santafewatershed.org::165a53dc-9507-4b8c-9e5b-3f3510fb5659" providerId="AD" clId="Web-{7C68724D-C4FD-3214-051E-ABA445221CDF}" dt="2023-12-13T22:04:28.612" v="74"/>
        <pc:sldMkLst>
          <pc:docMk/>
          <pc:sldMk cId="0" sldId="256"/>
        </pc:sldMkLst>
      </pc:sldChg>
      <pc:sldChg chg="modSp mod setBg">
        <pc:chgData name="Julie Hasty" userId="S::julie@santafewatershed.org::165a53dc-9507-4b8c-9e5b-3f3510fb5659" providerId="AD" clId="Web-{7C68724D-C4FD-3214-051E-ABA445221CDF}" dt="2023-12-13T22:05:04.660" v="80" actId="1076"/>
        <pc:sldMkLst>
          <pc:docMk/>
          <pc:sldMk cId="0" sldId="257"/>
        </pc:sldMkLst>
        <pc:spChg chg="mod">
          <ac:chgData name="Julie Hasty" userId="S::julie@santafewatershed.org::165a53dc-9507-4b8c-9e5b-3f3510fb5659" providerId="AD" clId="Web-{7C68724D-C4FD-3214-051E-ABA445221CDF}" dt="2023-12-13T22:04:52.801" v="77" actId="1076"/>
          <ac:spMkLst>
            <pc:docMk/>
            <pc:sldMk cId="0" sldId="257"/>
            <ac:spMk id="107" creationId="{00000000-0000-0000-0000-000000000000}"/>
          </ac:spMkLst>
        </pc:spChg>
        <pc:picChg chg="mod">
          <ac:chgData name="Julie Hasty" userId="S::julie@santafewatershed.org::165a53dc-9507-4b8c-9e5b-3f3510fb5659" providerId="AD" clId="Web-{7C68724D-C4FD-3214-051E-ABA445221CDF}" dt="2023-12-13T22:05:04.660" v="80" actId="1076"/>
          <ac:picMkLst>
            <pc:docMk/>
            <pc:sldMk cId="0" sldId="257"/>
            <ac:picMk id="108" creationId="{00000000-0000-0000-0000-000000000000}"/>
          </ac:picMkLst>
        </pc:picChg>
      </pc:sldChg>
      <pc:sldChg chg="addSp delSp modSp add">
        <pc:chgData name="Julie Hasty" userId="S::julie@santafewatershed.org::165a53dc-9507-4b8c-9e5b-3f3510fb5659" providerId="AD" clId="Web-{7C68724D-C4FD-3214-051E-ABA445221CDF}" dt="2023-12-13T22:04:20.773" v="73"/>
        <pc:sldMkLst>
          <pc:docMk/>
          <pc:sldMk cId="3330661994" sldId="271"/>
        </pc:sldMkLst>
        <pc:spChg chg="mod">
          <ac:chgData name="Julie Hasty" userId="S::julie@santafewatershed.org::165a53dc-9507-4b8c-9e5b-3f3510fb5659" providerId="AD" clId="Web-{7C68724D-C4FD-3214-051E-ABA445221CDF}" dt="2023-12-13T22:03:33.720" v="31" actId="20577"/>
          <ac:spMkLst>
            <pc:docMk/>
            <pc:sldMk cId="3330661994" sldId="271"/>
            <ac:spMk id="89" creationId="{00000000-0000-0000-0000-000000000000}"/>
          </ac:spMkLst>
        </pc:spChg>
        <pc:spChg chg="mod">
          <ac:chgData name="Julie Hasty" userId="S::julie@santafewatershed.org::165a53dc-9507-4b8c-9e5b-3f3510fb5659" providerId="AD" clId="Web-{7C68724D-C4FD-3214-051E-ABA445221CDF}" dt="2023-12-13T22:04:12.580" v="71" actId="20577"/>
          <ac:spMkLst>
            <pc:docMk/>
            <pc:sldMk cId="3330661994" sldId="271"/>
            <ac:spMk id="93" creationId="{00000000-0000-0000-0000-000000000000}"/>
          </ac:spMkLst>
        </pc:spChg>
        <pc:spChg chg="add del">
          <ac:chgData name="Julie Hasty" userId="S::julie@santafewatershed.org::165a53dc-9507-4b8c-9e5b-3f3510fb5659" providerId="AD" clId="Web-{7C68724D-C4FD-3214-051E-ABA445221CDF}" dt="2023-12-13T22:04:20.773" v="73"/>
          <ac:spMkLst>
            <pc:docMk/>
            <pc:sldMk cId="3330661994" sldId="271"/>
            <ac:spMk id="94" creationId="{00000000-0000-0000-0000-000000000000}"/>
          </ac:spMkLst>
        </pc:spChg>
      </pc:sldChg>
      <pc:sldMasterChg chg="addSldLayout">
        <pc:chgData name="Julie Hasty" userId="S::julie@santafewatershed.org::165a53dc-9507-4b8c-9e5b-3f3510fb5659" providerId="AD" clId="Web-{7C68724D-C4FD-3214-051E-ABA445221CDF}" dt="2023-12-13T22:02:59.609" v="0"/>
        <pc:sldMasterMkLst>
          <pc:docMk/>
          <pc:sldMasterMk cId="0" sldId="2147483660"/>
        </pc:sldMasterMkLst>
        <pc:sldLayoutChg chg="add">
          <pc:chgData name="Julie Hasty" userId="S::julie@santafewatershed.org::165a53dc-9507-4b8c-9e5b-3f3510fb5659" providerId="AD" clId="Web-{7C68724D-C4FD-3214-051E-ABA445221CDF}" dt="2023-12-13T22:02:59.609" v="0"/>
          <pc:sldLayoutMkLst>
            <pc:docMk/>
            <pc:sldMasterMk cId="0" sldId="2147483660"/>
            <pc:sldLayoutMk cId="0" sldId="2147483661"/>
          </pc:sldLayoutMkLst>
        </pc:sldLayoutChg>
        <pc:sldLayoutChg chg="add">
          <pc:chgData name="Julie Hasty" userId="S::julie@santafewatershed.org::165a53dc-9507-4b8c-9e5b-3f3510fb5659" providerId="AD" clId="Web-{7C68724D-C4FD-3214-051E-ABA445221CDF}" dt="2023-12-13T22:02:59.609" v="0"/>
          <pc:sldLayoutMkLst>
            <pc:docMk/>
            <pc:sldMasterMk cId="0" sldId="2147483660"/>
            <pc:sldLayoutMk cId="0" sldId="2147483662"/>
          </pc:sldLayoutMkLst>
        </pc:sldLayoutChg>
        <pc:sldLayoutChg chg="add">
          <pc:chgData name="Julie Hasty" userId="S::julie@santafewatershed.org::165a53dc-9507-4b8c-9e5b-3f3510fb5659" providerId="AD" clId="Web-{7C68724D-C4FD-3214-051E-ABA445221CDF}" dt="2023-12-13T22:02:59.609" v="0"/>
          <pc:sldLayoutMkLst>
            <pc:docMk/>
            <pc:sldMasterMk cId="0" sldId="2147483660"/>
            <pc:sldLayoutMk cId="0" sldId="2147483663"/>
          </pc:sldLayoutMkLst>
        </pc:sldLayoutChg>
        <pc:sldLayoutChg chg="add">
          <pc:chgData name="Julie Hasty" userId="S::julie@santafewatershed.org::165a53dc-9507-4b8c-9e5b-3f3510fb5659" providerId="AD" clId="Web-{7C68724D-C4FD-3214-051E-ABA445221CDF}" dt="2023-12-13T22:02:59.609" v="0"/>
          <pc:sldLayoutMkLst>
            <pc:docMk/>
            <pc:sldMasterMk cId="0" sldId="2147483660"/>
            <pc:sldLayoutMk cId="0" sldId="2147483664"/>
          </pc:sldLayoutMkLst>
        </pc:sldLayoutChg>
        <pc:sldLayoutChg chg="add">
          <pc:chgData name="Julie Hasty" userId="S::julie@santafewatershed.org::165a53dc-9507-4b8c-9e5b-3f3510fb5659" providerId="AD" clId="Web-{7C68724D-C4FD-3214-051E-ABA445221CDF}" dt="2023-12-13T22:02:59.609" v="0"/>
          <pc:sldLayoutMkLst>
            <pc:docMk/>
            <pc:sldMasterMk cId="0" sldId="2147483660"/>
            <pc:sldLayoutMk cId="0" sldId="2147483665"/>
          </pc:sldLayoutMkLst>
        </pc:sldLayoutChg>
        <pc:sldLayoutChg chg="add">
          <pc:chgData name="Julie Hasty" userId="S::julie@santafewatershed.org::165a53dc-9507-4b8c-9e5b-3f3510fb5659" providerId="AD" clId="Web-{7C68724D-C4FD-3214-051E-ABA445221CDF}" dt="2023-12-13T22:02:59.609" v="0"/>
          <pc:sldLayoutMkLst>
            <pc:docMk/>
            <pc:sldMasterMk cId="0" sldId="2147483660"/>
            <pc:sldLayoutMk cId="0" sldId="2147483666"/>
          </pc:sldLayoutMkLst>
        </pc:sldLayoutChg>
        <pc:sldLayoutChg chg="add">
          <pc:chgData name="Julie Hasty" userId="S::julie@santafewatershed.org::165a53dc-9507-4b8c-9e5b-3f3510fb5659" providerId="AD" clId="Web-{7C68724D-C4FD-3214-051E-ABA445221CDF}" dt="2023-12-13T22:02:59.609" v="0"/>
          <pc:sldLayoutMkLst>
            <pc:docMk/>
            <pc:sldMasterMk cId="0" sldId="2147483660"/>
            <pc:sldLayoutMk cId="0" sldId="2147483667"/>
          </pc:sldLayoutMkLst>
        </pc:sldLayoutChg>
        <pc:sldLayoutChg chg="add">
          <pc:chgData name="Julie Hasty" userId="S::julie@santafewatershed.org::165a53dc-9507-4b8c-9e5b-3f3510fb5659" providerId="AD" clId="Web-{7C68724D-C4FD-3214-051E-ABA445221CDF}" dt="2023-12-13T22:02:59.609" v="0"/>
          <pc:sldLayoutMkLst>
            <pc:docMk/>
            <pc:sldMasterMk cId="0" sldId="2147483660"/>
            <pc:sldLayoutMk cId="0" sldId="2147483668"/>
          </pc:sldLayoutMkLst>
        </pc:sldLayoutChg>
        <pc:sldLayoutChg chg="add">
          <pc:chgData name="Julie Hasty" userId="S::julie@santafewatershed.org::165a53dc-9507-4b8c-9e5b-3f3510fb5659" providerId="AD" clId="Web-{7C68724D-C4FD-3214-051E-ABA445221CDF}" dt="2023-12-13T22:02:59.609" v="0"/>
          <pc:sldLayoutMkLst>
            <pc:docMk/>
            <pc:sldMasterMk cId="0" sldId="2147483660"/>
            <pc:sldLayoutMk cId="0" sldId="2147483669"/>
          </pc:sldLayoutMkLst>
        </pc:sldLayoutChg>
      </pc:sldMaster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p:cNvGrpSpPr/>
        <p:nvPr/>
      </p:nvGrpSpPr>
      <p:grpSpPr>
        <a:xfrm>
          <a:off x="0" y="0"/>
          <a:ext cx="0" cy="0"/>
          <a:chOff x="0" y="0"/>
          <a:chExt cx="0" cy="0"/>
        </a:xfrm>
      </p:grpSpPr>
      <p:sp>
        <p:nvSpPr>
          <p:cNvPr id="85" name="Google Shape;85;p1: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86" name="Google Shape;86;p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400" b="1" i="1">
                <a:solidFill>
                  <a:srgbClr val="000000"/>
                </a:solidFill>
                <a:latin typeface="Arial"/>
                <a:ea typeface="Arial"/>
                <a:cs typeface="Arial"/>
                <a:sym typeface="Arial"/>
              </a:rPr>
              <a:t>Connect to the Unit</a:t>
            </a:r>
            <a:endParaRPr/>
          </a:p>
          <a:p>
            <a:pPr marL="0" marR="0" lvl="0" indent="0" algn="l" rtl="0">
              <a:spcBef>
                <a:spcPts val="600"/>
              </a:spcBef>
              <a:spcAft>
                <a:spcPts val="0"/>
              </a:spcAft>
              <a:buNone/>
            </a:pPr>
            <a:endParaRPr sz="1400" b="1" i="1">
              <a:solidFill>
                <a:srgbClr val="000000"/>
              </a:solidFill>
              <a:latin typeface="Arial"/>
              <a:ea typeface="Arial"/>
              <a:cs typeface="Arial"/>
              <a:sym typeface="Arial"/>
            </a:endParaRPr>
          </a:p>
          <a:p>
            <a:pPr marL="0" marR="0" lvl="0" indent="0" algn="l" rtl="0">
              <a:spcBef>
                <a:spcPts val="600"/>
              </a:spcBef>
              <a:spcAft>
                <a:spcPts val="0"/>
              </a:spcAft>
              <a:buNone/>
            </a:pPr>
            <a:r>
              <a:rPr lang="en-US" sz="1200">
                <a:latin typeface="Calibri"/>
                <a:ea typeface="Calibri"/>
                <a:cs typeface="Calibri"/>
                <a:sym typeface="Calibri"/>
              </a:rPr>
              <a:t>In this Rainwater Harvesting unit, students will:</a:t>
            </a:r>
            <a:endParaRPr/>
          </a:p>
          <a:p>
            <a:pPr marL="342900" marR="0" lvl="0" indent="-342900" algn="l" rtl="0">
              <a:spcBef>
                <a:spcPts val="600"/>
              </a:spcBef>
              <a:spcAft>
                <a:spcPts val="0"/>
              </a:spcAft>
              <a:buClr>
                <a:schemeClr val="dk1"/>
              </a:buClr>
              <a:buSzPts val="1200"/>
              <a:buFont typeface="Noto Sans Symbols"/>
              <a:buChar char="∙"/>
            </a:pPr>
            <a:r>
              <a:rPr lang="en-US" sz="1200">
                <a:latin typeface="Calibri"/>
                <a:ea typeface="Calibri"/>
                <a:cs typeface="Calibri"/>
                <a:sym typeface="Calibri"/>
              </a:rPr>
              <a:t>Apply the Engineering Design Process (EDP) to construct ideas and design a solution for using rainwater in place of potable water.</a:t>
            </a:r>
            <a:endParaRPr/>
          </a:p>
          <a:p>
            <a:pPr marL="342900" marR="0" lvl="0" indent="-342900" algn="l" rtl="0">
              <a:spcBef>
                <a:spcPts val="600"/>
              </a:spcBef>
              <a:spcAft>
                <a:spcPts val="0"/>
              </a:spcAft>
              <a:buClr>
                <a:schemeClr val="dk1"/>
              </a:buClr>
              <a:buSzPts val="1200"/>
              <a:buFont typeface="Noto Sans Symbols"/>
              <a:buChar char="∙"/>
            </a:pPr>
            <a:r>
              <a:rPr lang="en-US" sz="1200">
                <a:latin typeface="Calibri"/>
                <a:ea typeface="Calibri"/>
                <a:cs typeface="Calibri"/>
                <a:sym typeface="Calibri"/>
              </a:rPr>
              <a:t>Ask questions and discover new technology and methods for saving drinking water and mitigating urban heat. </a:t>
            </a:r>
            <a:endParaRPr/>
          </a:p>
          <a:p>
            <a:pPr marL="342900" marR="0" lvl="0" indent="-342900" algn="l" rtl="0">
              <a:spcBef>
                <a:spcPts val="600"/>
              </a:spcBef>
              <a:spcAft>
                <a:spcPts val="0"/>
              </a:spcAft>
              <a:buClr>
                <a:schemeClr val="dk1"/>
              </a:buClr>
              <a:buSzPts val="1200"/>
              <a:buFont typeface="Noto Sans Symbols"/>
              <a:buChar char="∙"/>
            </a:pPr>
            <a:r>
              <a:rPr lang="en-US" sz="1200">
                <a:latin typeface="Calibri"/>
                <a:ea typeface="Calibri"/>
                <a:cs typeface="Calibri"/>
                <a:sym typeface="Calibri"/>
              </a:rPr>
              <a:t>Develop and demonstrate a mathematical and/or physical model to manage runoff in the schoolyard watershed.</a:t>
            </a:r>
            <a:endParaRPr/>
          </a:p>
          <a:p>
            <a:pPr marL="342900" marR="0" lvl="0" indent="-342900" algn="l" rtl="0">
              <a:spcBef>
                <a:spcPts val="600"/>
              </a:spcBef>
              <a:spcAft>
                <a:spcPts val="0"/>
              </a:spcAft>
              <a:buClr>
                <a:schemeClr val="dk1"/>
              </a:buClr>
              <a:buSzPts val="1200"/>
              <a:buFont typeface="Noto Sans Symbols"/>
              <a:buChar char="∙"/>
            </a:pPr>
            <a:r>
              <a:rPr lang="en-US" sz="1200">
                <a:latin typeface="Calibri"/>
                <a:ea typeface="Calibri"/>
                <a:cs typeface="Calibri"/>
                <a:sym typeface="Calibri"/>
              </a:rPr>
              <a:t>Analyze and interpret mathematical data to support decision-making and planning of a passive rainwater harvesting system.</a:t>
            </a:r>
            <a:endParaRPr/>
          </a:p>
          <a:p>
            <a:pPr marL="342900" marR="0" lvl="0" indent="-342900" algn="l" rtl="0">
              <a:spcBef>
                <a:spcPts val="600"/>
              </a:spcBef>
              <a:spcAft>
                <a:spcPts val="0"/>
              </a:spcAft>
              <a:buClr>
                <a:schemeClr val="dk1"/>
              </a:buClr>
              <a:buSzPts val="1200"/>
              <a:buFont typeface="Noto Sans Symbols"/>
              <a:buChar char="∙"/>
            </a:pPr>
            <a:r>
              <a:rPr lang="en-US" sz="1200">
                <a:latin typeface="Calibri"/>
                <a:ea typeface="Calibri"/>
                <a:cs typeface="Calibri"/>
                <a:sym typeface="Calibri"/>
              </a:rPr>
              <a:t>Understand the cause and effect relationships of the heat island effect and learn how passive rainwater can be used to help cool our communities and supplement potable water supplies.</a:t>
            </a:r>
            <a:endParaRPr/>
          </a:p>
          <a:p>
            <a:pPr marL="342900" marR="0" lvl="0" indent="-266700" algn="l" rtl="0">
              <a:spcBef>
                <a:spcPts val="600"/>
              </a:spcBef>
              <a:spcAft>
                <a:spcPts val="0"/>
              </a:spcAft>
              <a:buClr>
                <a:schemeClr val="dk1"/>
              </a:buClr>
              <a:buSzPts val="1200"/>
              <a:buFont typeface="Noto Sans Symbols"/>
              <a:buNone/>
            </a:pPr>
            <a:endParaRPr sz="1200">
              <a:solidFill>
                <a:schemeClr val="dk1"/>
              </a:solidFill>
              <a:latin typeface="Calibri"/>
              <a:ea typeface="Calibri"/>
              <a:cs typeface="Calibri"/>
              <a:sym typeface="Calibri"/>
            </a:endParaRPr>
          </a:p>
          <a:p>
            <a:pPr marL="0" marR="0" lvl="0" indent="0" algn="l" rtl="0">
              <a:spcBef>
                <a:spcPts val="600"/>
              </a:spcBef>
              <a:spcAft>
                <a:spcPts val="0"/>
              </a:spcAft>
              <a:buClr>
                <a:schemeClr val="dk1"/>
              </a:buClr>
              <a:buSzPts val="1200"/>
              <a:buFont typeface="Noto Sans Symbols"/>
              <a:buNone/>
            </a:pPr>
            <a:endParaRPr sz="1200">
              <a:solidFill>
                <a:schemeClr val="dk1"/>
              </a:solidFill>
              <a:latin typeface="Calibri"/>
              <a:ea typeface="Calibri"/>
              <a:cs typeface="Calibri"/>
              <a:sym typeface="Calibri"/>
            </a:endParaRPr>
          </a:p>
        </p:txBody>
      </p:sp>
      <p:sp>
        <p:nvSpPr>
          <p:cNvPr id="87" name="Google Shape;87;p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solidFill>
                  <a:srgbClr val="000000"/>
                </a:solidFill>
              </a:rPr>
              <a:t>1</a:t>
            </a:fld>
            <a:endParaRPr>
              <a:solidFill>
                <a:srgbClr val="000000"/>
              </a:solidFill>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7"/>
        <p:cNvGrpSpPr/>
        <p:nvPr/>
      </p:nvGrpSpPr>
      <p:grpSpPr>
        <a:xfrm>
          <a:off x="0" y="0"/>
          <a:ext cx="0" cy="0"/>
          <a:chOff x="0" y="0"/>
          <a:chExt cx="0" cy="0"/>
        </a:xfrm>
      </p:grpSpPr>
      <p:sp>
        <p:nvSpPr>
          <p:cNvPr id="178" name="Google Shape;178;p10: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79" name="Google Shape;179;p10: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lnSpc>
                <a:spcPct val="107000"/>
              </a:lnSpc>
              <a:spcBef>
                <a:spcPts val="0"/>
              </a:spcBef>
              <a:spcAft>
                <a:spcPts val="0"/>
              </a:spcAft>
              <a:buNone/>
            </a:pPr>
            <a:r>
              <a:rPr lang="en-US" sz="1200" b="1">
                <a:solidFill>
                  <a:srgbClr val="F2624C"/>
                </a:solidFill>
                <a:latin typeface="Calibri"/>
                <a:ea typeface="Calibri"/>
                <a:cs typeface="Calibri"/>
                <a:sym typeface="Calibri"/>
              </a:rPr>
              <a:t>DISTINGUISH</a:t>
            </a:r>
            <a:endParaRPr sz="1200">
              <a:latin typeface="Calibri"/>
              <a:ea typeface="Calibri"/>
              <a:cs typeface="Calibri"/>
              <a:sym typeface="Calibri"/>
            </a:endParaRPr>
          </a:p>
          <a:p>
            <a:pPr marL="342900" marR="0" lvl="0" indent="-342900" algn="l" rtl="0">
              <a:lnSpc>
                <a:spcPct val="107000"/>
              </a:lnSpc>
              <a:spcBef>
                <a:spcPts val="0"/>
              </a:spcBef>
              <a:spcAft>
                <a:spcPts val="0"/>
              </a:spcAft>
              <a:buClr>
                <a:srgbClr val="F2624C"/>
              </a:buClr>
              <a:buSzPts val="1200"/>
              <a:buFont typeface="Noto Sans Symbols"/>
              <a:buChar char="∙"/>
            </a:pPr>
            <a:r>
              <a:rPr lang="en-US" sz="1200" b="1">
                <a:solidFill>
                  <a:srgbClr val="F2624C"/>
                </a:solidFill>
                <a:latin typeface="Calibri"/>
                <a:ea typeface="Calibri"/>
                <a:cs typeface="Calibri"/>
                <a:sym typeface="Calibri"/>
              </a:rPr>
              <a:t>What is a permeable surface? </a:t>
            </a:r>
            <a:endParaRPr sz="1200">
              <a:latin typeface="Calibri"/>
              <a:ea typeface="Calibri"/>
              <a:cs typeface="Calibri"/>
              <a:sym typeface="Calibri"/>
            </a:endParaRPr>
          </a:p>
          <a:p>
            <a:pPr marL="0" marR="0" lvl="0" indent="0" algn="l" rtl="0">
              <a:spcBef>
                <a:spcPts val="600"/>
              </a:spcBef>
              <a:spcAft>
                <a:spcPts val="0"/>
              </a:spcAft>
              <a:buNone/>
            </a:pPr>
            <a:endParaRPr sz="1200">
              <a:latin typeface="Calibri"/>
              <a:ea typeface="Calibri"/>
              <a:cs typeface="Calibri"/>
              <a:sym typeface="Calibri"/>
            </a:endParaRPr>
          </a:p>
          <a:p>
            <a:pPr marL="0" marR="0" lvl="0" indent="0" algn="l" rtl="0">
              <a:spcBef>
                <a:spcPts val="600"/>
              </a:spcBef>
              <a:spcAft>
                <a:spcPts val="0"/>
              </a:spcAft>
              <a:buNone/>
            </a:pPr>
            <a:r>
              <a:rPr lang="en-US" sz="1200">
                <a:latin typeface="Calibri"/>
                <a:ea typeface="Calibri"/>
                <a:cs typeface="Calibri"/>
                <a:sym typeface="Calibri"/>
              </a:rPr>
              <a:t>Have students go back to their list of permeable surfaces on the data collection sheet. Ask them if there are other permeable landscapes they can add to their list.  Were any mentioned in the BMP exercise? </a:t>
            </a:r>
            <a:endParaRPr/>
          </a:p>
          <a:p>
            <a:pPr marL="0" lvl="0" indent="0" algn="l" rtl="0">
              <a:spcBef>
                <a:spcPts val="600"/>
              </a:spcBef>
              <a:spcAft>
                <a:spcPts val="0"/>
              </a:spcAft>
              <a:buNone/>
            </a:pPr>
            <a:endParaRPr/>
          </a:p>
        </p:txBody>
      </p:sp>
      <p:sp>
        <p:nvSpPr>
          <p:cNvPr id="180" name="Google Shape;180;p10:notes"/>
          <p:cNvSpPr txBox="1">
            <a:spLocks noGrp="1"/>
          </p:cNvSpPr>
          <p:nvPr>
            <p:ph type="hdr" idx="3"/>
          </p:nvPr>
        </p:nvSpPr>
        <p:spPr>
          <a:xfrm>
            <a:off x="0" y="0"/>
            <a:ext cx="2971800" cy="458788"/>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81" name="Google Shape;181;p10: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10</a:t>
            </a:fld>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7"/>
        <p:cNvGrpSpPr/>
        <p:nvPr/>
      </p:nvGrpSpPr>
      <p:grpSpPr>
        <a:xfrm>
          <a:off x="0" y="0"/>
          <a:ext cx="0" cy="0"/>
          <a:chOff x="0" y="0"/>
          <a:chExt cx="0" cy="0"/>
        </a:xfrm>
      </p:grpSpPr>
      <p:sp>
        <p:nvSpPr>
          <p:cNvPr id="188" name="Google Shape;188;p11: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89" name="Google Shape;189;p1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lnSpc>
                <a:spcPct val="107000"/>
              </a:lnSpc>
              <a:spcBef>
                <a:spcPts val="0"/>
              </a:spcBef>
              <a:spcAft>
                <a:spcPts val="0"/>
              </a:spcAft>
              <a:buNone/>
            </a:pPr>
            <a:r>
              <a:rPr lang="en-US" sz="1200" b="1">
                <a:solidFill>
                  <a:srgbClr val="F2624C"/>
                </a:solidFill>
                <a:latin typeface="Calibri"/>
                <a:ea typeface="Calibri"/>
                <a:cs typeface="Calibri"/>
                <a:sym typeface="Calibri"/>
              </a:rPr>
              <a:t>DISTINGUISH</a:t>
            </a:r>
            <a:endParaRPr sz="1200">
              <a:latin typeface="Calibri"/>
              <a:ea typeface="Calibri"/>
              <a:cs typeface="Calibri"/>
              <a:sym typeface="Calibri"/>
            </a:endParaRPr>
          </a:p>
          <a:p>
            <a:pPr marL="342900" marR="0" lvl="0" indent="-342900" algn="l" rtl="0">
              <a:lnSpc>
                <a:spcPct val="107000"/>
              </a:lnSpc>
              <a:spcBef>
                <a:spcPts val="0"/>
              </a:spcBef>
              <a:spcAft>
                <a:spcPts val="0"/>
              </a:spcAft>
              <a:buClr>
                <a:srgbClr val="F2624C"/>
              </a:buClr>
              <a:buSzPts val="1200"/>
              <a:buFont typeface="Noto Sans Symbols"/>
              <a:buChar char="∙"/>
            </a:pPr>
            <a:r>
              <a:rPr lang="en-US" sz="1200" b="1">
                <a:solidFill>
                  <a:srgbClr val="F2624C"/>
                </a:solidFill>
                <a:latin typeface="Calibri"/>
                <a:ea typeface="Calibri"/>
                <a:cs typeface="Calibri"/>
                <a:sym typeface="Calibri"/>
              </a:rPr>
              <a:t>What is an impermeable surface? </a:t>
            </a:r>
            <a:endParaRPr sz="1200">
              <a:latin typeface="Calibri"/>
              <a:ea typeface="Calibri"/>
              <a:cs typeface="Calibri"/>
              <a:sym typeface="Calibri"/>
            </a:endParaRPr>
          </a:p>
          <a:p>
            <a:pPr marL="0" marR="0" lvl="0" indent="0" algn="l" rtl="0">
              <a:spcBef>
                <a:spcPts val="600"/>
              </a:spcBef>
              <a:spcAft>
                <a:spcPts val="0"/>
              </a:spcAft>
              <a:buNone/>
            </a:pPr>
            <a:endParaRPr sz="1200">
              <a:latin typeface="Calibri"/>
              <a:ea typeface="Calibri"/>
              <a:cs typeface="Calibri"/>
              <a:sym typeface="Calibri"/>
            </a:endParaRPr>
          </a:p>
          <a:p>
            <a:pPr marL="0" marR="0" lvl="0" indent="0" algn="l" rtl="0">
              <a:spcBef>
                <a:spcPts val="600"/>
              </a:spcBef>
              <a:spcAft>
                <a:spcPts val="0"/>
              </a:spcAft>
              <a:buNone/>
            </a:pPr>
            <a:r>
              <a:rPr lang="en-US" sz="1200">
                <a:latin typeface="Calibri"/>
                <a:ea typeface="Calibri"/>
                <a:cs typeface="Calibri"/>
                <a:sym typeface="Calibri"/>
              </a:rPr>
              <a:t>Have students also add to their lists of impermeable surfaces on the data collection sheet.  Ask them if there are other impermeable landscapes they can add to their list. For example, what impermeable surface might be a good one to harvest rain from? (roof) Why the roof?</a:t>
            </a:r>
            <a:endParaRPr/>
          </a:p>
          <a:p>
            <a:pPr marL="0" marR="0" lvl="0" indent="0" algn="l" rtl="0">
              <a:lnSpc>
                <a:spcPct val="100000"/>
              </a:lnSpc>
              <a:spcBef>
                <a:spcPts val="600"/>
              </a:spcBef>
              <a:spcAft>
                <a:spcPts val="0"/>
              </a:spcAft>
              <a:buClr>
                <a:schemeClr val="dk1"/>
              </a:buClr>
              <a:buSzPts val="1200"/>
              <a:buFont typeface="Calibri"/>
              <a:buNone/>
            </a:pPr>
            <a:endParaRPr/>
          </a:p>
        </p:txBody>
      </p:sp>
      <p:sp>
        <p:nvSpPr>
          <p:cNvPr id="190" name="Google Shape;190;p11:notes"/>
          <p:cNvSpPr txBox="1">
            <a:spLocks noGrp="1"/>
          </p:cNvSpPr>
          <p:nvPr>
            <p:ph type="hdr" idx="3"/>
          </p:nvPr>
        </p:nvSpPr>
        <p:spPr>
          <a:xfrm>
            <a:off x="0" y="0"/>
            <a:ext cx="2971800" cy="458788"/>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91" name="Google Shape;191;p1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11</a:t>
            </a:fld>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7"/>
        <p:cNvGrpSpPr/>
        <p:nvPr/>
      </p:nvGrpSpPr>
      <p:grpSpPr>
        <a:xfrm>
          <a:off x="0" y="0"/>
          <a:ext cx="0" cy="0"/>
          <a:chOff x="0" y="0"/>
          <a:chExt cx="0" cy="0"/>
        </a:xfrm>
      </p:grpSpPr>
      <p:sp>
        <p:nvSpPr>
          <p:cNvPr id="198" name="Google Shape;198;p12: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99" name="Google Shape;199;p1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sz="1200">
                <a:solidFill>
                  <a:schemeClr val="dk1"/>
                </a:solidFill>
                <a:latin typeface="Calibri"/>
                <a:ea typeface="Calibri"/>
                <a:cs typeface="Calibri"/>
                <a:sym typeface="Calibri"/>
              </a:rPr>
              <a:t>  </a:t>
            </a:r>
            <a:r>
              <a:rPr lang="en-US" sz="1200" b="1">
                <a:solidFill>
                  <a:srgbClr val="4CBFC2"/>
                </a:solidFill>
                <a:latin typeface="Calibri"/>
                <a:ea typeface="Calibri"/>
                <a:cs typeface="Calibri"/>
                <a:sym typeface="Calibri"/>
              </a:rPr>
              <a:t>RELATE:</a:t>
            </a:r>
            <a:endParaRPr sz="1200">
              <a:latin typeface="Calibri"/>
              <a:ea typeface="Calibri"/>
              <a:cs typeface="Calibri"/>
              <a:sym typeface="Calibri"/>
            </a:endParaRPr>
          </a:p>
          <a:p>
            <a:pPr marL="342900" marR="0" lvl="0" indent="-342900" algn="l" rtl="0">
              <a:spcBef>
                <a:spcPts val="0"/>
              </a:spcBef>
              <a:spcAft>
                <a:spcPts val="0"/>
              </a:spcAft>
              <a:buClr>
                <a:srgbClr val="4CBFC2"/>
              </a:buClr>
              <a:buSzPts val="1200"/>
              <a:buFont typeface="Noto Sans Symbols"/>
              <a:buChar char="∙"/>
            </a:pPr>
            <a:r>
              <a:rPr lang="en-US" sz="1200" b="1">
                <a:solidFill>
                  <a:srgbClr val="4CBFC2"/>
                </a:solidFill>
                <a:latin typeface="Calibri"/>
                <a:ea typeface="Calibri"/>
                <a:cs typeface="Calibri"/>
                <a:sym typeface="Calibri"/>
              </a:rPr>
              <a:t>How are permeable and impermeable surfaces related to one another?</a:t>
            </a:r>
            <a:endParaRPr sz="1200">
              <a:latin typeface="Calibri"/>
              <a:ea typeface="Calibri"/>
              <a:cs typeface="Calibri"/>
              <a:sym typeface="Calibri"/>
            </a:endParaRPr>
          </a:p>
          <a:p>
            <a:pPr marL="0" marR="0" lvl="0" indent="0" algn="just" rtl="0">
              <a:spcBef>
                <a:spcPts val="600"/>
              </a:spcBef>
              <a:spcAft>
                <a:spcPts val="0"/>
              </a:spcAft>
              <a:buNone/>
            </a:pPr>
            <a:endParaRPr sz="1200">
              <a:latin typeface="Calibri"/>
              <a:ea typeface="Calibri"/>
              <a:cs typeface="Calibri"/>
              <a:sym typeface="Calibri"/>
            </a:endParaRPr>
          </a:p>
          <a:p>
            <a:pPr marL="0" marR="0" lvl="0" indent="0" algn="just" rtl="0">
              <a:spcBef>
                <a:spcPts val="600"/>
              </a:spcBef>
              <a:spcAft>
                <a:spcPts val="0"/>
              </a:spcAft>
              <a:buNone/>
            </a:pPr>
            <a:r>
              <a:rPr lang="en-US" sz="1200">
                <a:latin typeface="Calibri"/>
                <a:ea typeface="Calibri"/>
                <a:cs typeface="Calibri"/>
                <a:sym typeface="Calibri"/>
              </a:rPr>
              <a:t>Connect their observations back to the </a:t>
            </a:r>
            <a:r>
              <a:rPr lang="en-US" sz="1200" b="1" i="1">
                <a:latin typeface="Calibri"/>
                <a:ea typeface="Calibri"/>
                <a:cs typeface="Calibri"/>
                <a:sym typeface="Calibri"/>
              </a:rPr>
              <a:t>Storm Water</a:t>
            </a:r>
            <a:r>
              <a:rPr lang="en-US" sz="1200">
                <a:latin typeface="Calibri"/>
                <a:ea typeface="Calibri"/>
                <a:cs typeface="Calibri"/>
                <a:sym typeface="Calibri"/>
              </a:rPr>
              <a:t> experiment and the BMPs. What did they learn from the experiment? What might be some better ways to handle this excess of water? </a:t>
            </a:r>
            <a:endParaRPr/>
          </a:p>
          <a:p>
            <a:pPr marL="0" marR="0" lvl="0" indent="0" algn="l" rtl="0">
              <a:spcBef>
                <a:spcPts val="600"/>
              </a:spcBef>
              <a:spcAft>
                <a:spcPts val="0"/>
              </a:spcAft>
              <a:buNone/>
            </a:pPr>
            <a:endParaRPr sz="1200">
              <a:latin typeface="Calibri"/>
              <a:ea typeface="Calibri"/>
              <a:cs typeface="Calibri"/>
              <a:sym typeface="Calibri"/>
            </a:endParaRPr>
          </a:p>
          <a:p>
            <a:pPr marL="0" marR="0" lvl="0" indent="0" algn="l" rtl="0">
              <a:spcBef>
                <a:spcPts val="600"/>
              </a:spcBef>
              <a:spcAft>
                <a:spcPts val="0"/>
              </a:spcAft>
              <a:buNone/>
            </a:pPr>
            <a:r>
              <a:rPr lang="en-US" sz="1200">
                <a:latin typeface="Calibri"/>
                <a:ea typeface="Calibri"/>
                <a:cs typeface="Calibri"/>
                <a:sym typeface="Calibri"/>
              </a:rPr>
              <a:t>Engage the students in a discussion of how water moves through our cities. Why does water pool in some areas? Where does it end up? (low lying areas, water flows to it by gravity) Ask them if this is a good thing or a bad thing? (it could be both) Have they seen this happen in their neighborhood or at the school?  Are there places in your school/community where it floods?</a:t>
            </a:r>
            <a:endParaRPr/>
          </a:p>
          <a:p>
            <a:pPr marL="0" marR="0" lvl="0" indent="0" algn="just" rtl="0">
              <a:spcBef>
                <a:spcPts val="600"/>
              </a:spcBef>
              <a:spcAft>
                <a:spcPts val="0"/>
              </a:spcAft>
              <a:buNone/>
            </a:pPr>
            <a:endParaRPr sz="1200">
              <a:latin typeface="Calibri"/>
              <a:ea typeface="Calibri"/>
              <a:cs typeface="Calibri"/>
              <a:sym typeface="Calibri"/>
            </a:endParaRPr>
          </a:p>
          <a:p>
            <a:pPr marL="0" marR="0" lvl="0" indent="0" algn="just" rtl="0">
              <a:spcBef>
                <a:spcPts val="600"/>
              </a:spcBef>
              <a:spcAft>
                <a:spcPts val="0"/>
              </a:spcAft>
              <a:buNone/>
            </a:pPr>
            <a:r>
              <a:rPr lang="en-US" sz="1200">
                <a:latin typeface="Calibri"/>
                <a:ea typeface="Calibri"/>
                <a:cs typeface="Calibri"/>
                <a:sym typeface="Calibri"/>
              </a:rPr>
              <a:t>Discuss where this water goes after it “disappears.” What do they think happens to it? (depends – it could evaporate, go into a storm drain, infiltrate through cracks in pavement)</a:t>
            </a:r>
            <a:endParaRPr/>
          </a:p>
          <a:p>
            <a:pPr marL="0" lvl="0" indent="0" algn="l" rtl="0">
              <a:spcBef>
                <a:spcPts val="600"/>
              </a:spcBef>
              <a:spcAft>
                <a:spcPts val="0"/>
              </a:spcAft>
              <a:buNone/>
            </a:pPr>
            <a:endParaRPr/>
          </a:p>
        </p:txBody>
      </p:sp>
      <p:sp>
        <p:nvSpPr>
          <p:cNvPr id="200" name="Google Shape;200;p12:notes"/>
          <p:cNvSpPr txBox="1">
            <a:spLocks noGrp="1"/>
          </p:cNvSpPr>
          <p:nvPr>
            <p:ph type="hdr" idx="3"/>
          </p:nvPr>
        </p:nvSpPr>
        <p:spPr>
          <a:xfrm>
            <a:off x="0" y="0"/>
            <a:ext cx="2971800" cy="458788"/>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01" name="Google Shape;201;p1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12</a:t>
            </a:fld>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6"/>
        <p:cNvGrpSpPr/>
        <p:nvPr/>
      </p:nvGrpSpPr>
      <p:grpSpPr>
        <a:xfrm>
          <a:off x="0" y="0"/>
          <a:ext cx="0" cy="0"/>
          <a:chOff x="0" y="0"/>
          <a:chExt cx="0" cy="0"/>
        </a:xfrm>
      </p:grpSpPr>
      <p:sp>
        <p:nvSpPr>
          <p:cNvPr id="207" name="Google Shape;207;p13: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08" name="Google Shape;208;p1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Calibri"/>
              <a:buNone/>
            </a:pPr>
            <a:r>
              <a:rPr lang="en-US" sz="1200">
                <a:solidFill>
                  <a:schemeClr val="dk1"/>
                </a:solidFill>
                <a:latin typeface="Calibri"/>
                <a:ea typeface="Calibri"/>
                <a:cs typeface="Calibri"/>
                <a:sym typeface="Calibri"/>
              </a:rPr>
              <a:t>Ask students to construct an explanation of where water flows during a storm on their school grounds. Get them to think about: Where does water collect?  Where is water conveyed?  Where can water infiltrate?  Where is water stored? What does their schoolyard watershed look like?</a:t>
            </a:r>
            <a:endParaRPr/>
          </a:p>
          <a:p>
            <a:pPr marL="0" lvl="0" indent="0" algn="l" rtl="0">
              <a:spcBef>
                <a:spcPts val="0"/>
              </a:spcBef>
              <a:spcAft>
                <a:spcPts val="0"/>
              </a:spcAft>
              <a:buNone/>
            </a:pPr>
            <a:endParaRPr/>
          </a:p>
        </p:txBody>
      </p:sp>
      <p:sp>
        <p:nvSpPr>
          <p:cNvPr id="209" name="Google Shape;209;p13: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13</a:t>
            </a:fld>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3"/>
        <p:cNvGrpSpPr/>
        <p:nvPr/>
      </p:nvGrpSpPr>
      <p:grpSpPr>
        <a:xfrm>
          <a:off x="0" y="0"/>
          <a:ext cx="0" cy="0"/>
          <a:chOff x="0" y="0"/>
          <a:chExt cx="0" cy="0"/>
        </a:xfrm>
      </p:grpSpPr>
      <p:sp>
        <p:nvSpPr>
          <p:cNvPr id="214" name="Google Shape;214;p14: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15" name="Google Shape;215;p1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400" b="1" i="1">
                <a:solidFill>
                  <a:srgbClr val="000000"/>
                </a:solidFill>
                <a:latin typeface="Calibri"/>
                <a:ea typeface="Calibri"/>
                <a:cs typeface="Calibri"/>
                <a:sym typeface="Calibri"/>
              </a:rPr>
              <a:t>Conclusion</a:t>
            </a:r>
            <a:endParaRPr/>
          </a:p>
          <a:p>
            <a:pPr marL="0" marR="0" lvl="0" indent="0" algn="l" rtl="0">
              <a:spcBef>
                <a:spcPts val="600"/>
              </a:spcBef>
              <a:spcAft>
                <a:spcPts val="0"/>
              </a:spcAft>
              <a:buNone/>
            </a:pPr>
            <a:endParaRPr sz="1200">
              <a:latin typeface="Calibri"/>
              <a:ea typeface="Calibri"/>
              <a:cs typeface="Calibri"/>
              <a:sym typeface="Calibri"/>
            </a:endParaRPr>
          </a:p>
          <a:p>
            <a:pPr marL="0" marR="0" lvl="0" indent="0" algn="l" rtl="0">
              <a:spcBef>
                <a:spcPts val="600"/>
              </a:spcBef>
              <a:spcAft>
                <a:spcPts val="0"/>
              </a:spcAft>
              <a:buNone/>
            </a:pPr>
            <a:r>
              <a:rPr lang="en-US" sz="1200">
                <a:latin typeface="Calibri"/>
                <a:ea typeface="Calibri"/>
                <a:cs typeface="Calibri"/>
                <a:sym typeface="Calibri"/>
              </a:rPr>
              <a:t>Discuss with students or have them write in their science notebooks the answers to these questions: </a:t>
            </a:r>
            <a:endParaRPr/>
          </a:p>
          <a:p>
            <a:pPr marL="0" marR="0" lvl="0" indent="0" algn="l" rtl="0">
              <a:spcBef>
                <a:spcPts val="600"/>
              </a:spcBef>
              <a:spcAft>
                <a:spcPts val="0"/>
              </a:spcAft>
              <a:buNone/>
            </a:pPr>
            <a:endParaRPr sz="1200" b="1">
              <a:solidFill>
                <a:srgbClr val="F2624C"/>
              </a:solidFill>
              <a:latin typeface="Calibri"/>
              <a:ea typeface="Calibri"/>
              <a:cs typeface="Calibri"/>
              <a:sym typeface="Calibri"/>
            </a:endParaRPr>
          </a:p>
          <a:p>
            <a:pPr marL="0" marR="0" lvl="0" indent="0" algn="l" rtl="0">
              <a:spcBef>
                <a:spcPts val="600"/>
              </a:spcBef>
              <a:spcAft>
                <a:spcPts val="0"/>
              </a:spcAft>
              <a:buNone/>
            </a:pPr>
            <a:r>
              <a:rPr lang="en-US" sz="1200" b="1">
                <a:solidFill>
                  <a:srgbClr val="F2624C"/>
                </a:solidFill>
                <a:latin typeface="Calibri"/>
                <a:ea typeface="Calibri"/>
                <a:cs typeface="Calibri"/>
                <a:sym typeface="Calibri"/>
              </a:rPr>
              <a:t>DISTINGUISH:</a:t>
            </a:r>
            <a:endParaRPr/>
          </a:p>
          <a:p>
            <a:pPr marL="171450" marR="0" lvl="0" indent="-171450" algn="l" rtl="0">
              <a:spcBef>
                <a:spcPts val="600"/>
              </a:spcBef>
              <a:spcAft>
                <a:spcPts val="0"/>
              </a:spcAft>
              <a:buClr>
                <a:srgbClr val="F2624C"/>
              </a:buClr>
              <a:buSzPts val="1200"/>
              <a:buFont typeface="Arial"/>
              <a:buChar char="•"/>
            </a:pPr>
            <a:r>
              <a:rPr lang="en-US" sz="1200" b="1">
                <a:solidFill>
                  <a:srgbClr val="F2624C"/>
                </a:solidFill>
                <a:latin typeface="Calibri"/>
                <a:ea typeface="Calibri"/>
                <a:cs typeface="Calibri"/>
                <a:sym typeface="Calibri"/>
              </a:rPr>
              <a:t> What is an “passive” rainwater harvesting system? </a:t>
            </a:r>
            <a:endParaRPr sz="1200">
              <a:latin typeface="Calibri"/>
              <a:ea typeface="Calibri"/>
              <a:cs typeface="Calibri"/>
              <a:sym typeface="Calibri"/>
            </a:endParaRPr>
          </a:p>
          <a:p>
            <a:pPr marL="0" marR="0" lvl="0" indent="0" algn="l" rtl="0">
              <a:spcBef>
                <a:spcPts val="600"/>
              </a:spcBef>
              <a:spcAft>
                <a:spcPts val="0"/>
              </a:spcAft>
              <a:buNone/>
            </a:pPr>
            <a:endParaRPr sz="1200" b="1">
              <a:solidFill>
                <a:srgbClr val="96C93D"/>
              </a:solidFill>
              <a:latin typeface="Calibri"/>
              <a:ea typeface="Calibri"/>
              <a:cs typeface="Calibri"/>
              <a:sym typeface="Calibri"/>
            </a:endParaRPr>
          </a:p>
          <a:p>
            <a:pPr marL="0" marR="0" lvl="0" indent="0" algn="l" rtl="0">
              <a:spcBef>
                <a:spcPts val="600"/>
              </a:spcBef>
              <a:spcAft>
                <a:spcPts val="0"/>
              </a:spcAft>
              <a:buNone/>
            </a:pPr>
            <a:r>
              <a:rPr lang="en-US" sz="1200" b="1">
                <a:solidFill>
                  <a:srgbClr val="96C93D"/>
                </a:solidFill>
                <a:latin typeface="Calibri"/>
                <a:ea typeface="Calibri"/>
                <a:cs typeface="Calibri"/>
                <a:sym typeface="Calibri"/>
              </a:rPr>
              <a:t>BUILD THE SYSTEM: </a:t>
            </a:r>
            <a:endParaRPr/>
          </a:p>
          <a:p>
            <a:pPr marL="171450" marR="0" lvl="0" indent="-171450" algn="l" rtl="0">
              <a:spcBef>
                <a:spcPts val="600"/>
              </a:spcBef>
              <a:spcAft>
                <a:spcPts val="0"/>
              </a:spcAft>
              <a:buClr>
                <a:srgbClr val="96C93D"/>
              </a:buClr>
              <a:buSzPts val="1200"/>
              <a:buFont typeface="Arial"/>
              <a:buChar char="•"/>
            </a:pPr>
            <a:r>
              <a:rPr lang="en-US" sz="1200" b="1">
                <a:solidFill>
                  <a:srgbClr val="96C93D"/>
                </a:solidFill>
                <a:latin typeface="Calibri"/>
                <a:ea typeface="Calibri"/>
                <a:cs typeface="Calibri"/>
                <a:sym typeface="Calibri"/>
              </a:rPr>
              <a:t>What are the parts of a passive rainwater harvesting system?</a:t>
            </a:r>
            <a:endParaRPr sz="1200">
              <a:latin typeface="Calibri"/>
              <a:ea typeface="Calibri"/>
              <a:cs typeface="Calibri"/>
              <a:sym typeface="Calibri"/>
            </a:endParaRPr>
          </a:p>
          <a:p>
            <a:pPr marL="0" lvl="0" indent="0" algn="l" rtl="0">
              <a:spcBef>
                <a:spcPts val="600"/>
              </a:spcBef>
              <a:spcAft>
                <a:spcPts val="0"/>
              </a:spcAft>
              <a:buNone/>
            </a:pPr>
            <a:endParaRPr sz="1200">
              <a:solidFill>
                <a:schemeClr val="dk1"/>
              </a:solidFill>
              <a:latin typeface="Calibri"/>
              <a:ea typeface="Calibri"/>
              <a:cs typeface="Calibri"/>
              <a:sym typeface="Calibri"/>
            </a:endParaRPr>
          </a:p>
        </p:txBody>
      </p:sp>
      <p:sp>
        <p:nvSpPr>
          <p:cNvPr id="216" name="Google Shape;216;p14: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14</a:t>
            </a:fld>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0"/>
        <p:cNvGrpSpPr/>
        <p:nvPr/>
      </p:nvGrpSpPr>
      <p:grpSpPr>
        <a:xfrm>
          <a:off x="0" y="0"/>
          <a:ext cx="0" cy="0"/>
          <a:chOff x="0" y="0"/>
          <a:chExt cx="0" cy="0"/>
        </a:xfrm>
      </p:grpSpPr>
      <p:sp>
        <p:nvSpPr>
          <p:cNvPr id="221" name="Google Shape;221;p15: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22" name="Google Shape;222;p1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sz="1100" b="1" i="0" u="none" strike="noStrike" cap="none">
                <a:solidFill>
                  <a:srgbClr val="003399"/>
                </a:solidFill>
                <a:latin typeface="Calibri"/>
                <a:ea typeface="Calibri"/>
                <a:cs typeface="Calibri"/>
                <a:sym typeface="Calibri"/>
              </a:rPr>
              <a:t>What did you learn?</a:t>
            </a:r>
            <a:endParaRPr sz="1100" b="1">
              <a:solidFill>
                <a:schemeClr val="dk1"/>
              </a:solidFill>
              <a:latin typeface="Calibri"/>
              <a:ea typeface="Calibri"/>
              <a:cs typeface="Calibri"/>
              <a:sym typeface="Calibri"/>
            </a:endParaRPr>
          </a:p>
          <a:p>
            <a:pPr marL="0" lvl="0" indent="0" algn="l" rtl="0">
              <a:spcBef>
                <a:spcPts val="0"/>
              </a:spcBef>
              <a:spcAft>
                <a:spcPts val="0"/>
              </a:spcAft>
              <a:buNone/>
            </a:pPr>
            <a:endParaRPr sz="1200" b="1">
              <a:solidFill>
                <a:schemeClr val="dk1"/>
              </a:solidFill>
              <a:latin typeface="Calibri"/>
              <a:ea typeface="Calibri"/>
              <a:cs typeface="Calibri"/>
              <a:sym typeface="Calibri"/>
            </a:endParaRPr>
          </a:p>
          <a:p>
            <a:pPr marL="0" lvl="0" indent="0" algn="l" rtl="0">
              <a:spcBef>
                <a:spcPts val="0"/>
              </a:spcBef>
              <a:spcAft>
                <a:spcPts val="0"/>
              </a:spcAft>
              <a:buNone/>
            </a:pPr>
            <a:r>
              <a:rPr lang="en-US" sz="1200" b="1">
                <a:solidFill>
                  <a:schemeClr val="dk1"/>
                </a:solidFill>
                <a:latin typeface="Calibri"/>
                <a:ea typeface="Calibri"/>
                <a:cs typeface="Calibri"/>
                <a:sym typeface="Calibri"/>
              </a:rPr>
              <a:t>BUILD THE SYSTEM: </a:t>
            </a:r>
            <a:endParaRPr/>
          </a:p>
          <a:p>
            <a:pPr marL="171450" lvl="0" indent="-171450" algn="l" rtl="0">
              <a:spcBef>
                <a:spcPts val="0"/>
              </a:spcBef>
              <a:spcAft>
                <a:spcPts val="0"/>
              </a:spcAft>
              <a:buClr>
                <a:schemeClr val="dk1"/>
              </a:buClr>
              <a:buSzPts val="1200"/>
              <a:buFont typeface="Arial"/>
              <a:buChar char="•"/>
            </a:pPr>
            <a:r>
              <a:rPr lang="en-US" sz="1200" b="1">
                <a:solidFill>
                  <a:schemeClr val="dk1"/>
                </a:solidFill>
                <a:latin typeface="Calibri"/>
                <a:ea typeface="Calibri"/>
                <a:cs typeface="Calibri"/>
                <a:sym typeface="Calibri"/>
              </a:rPr>
              <a:t>What are the four main processes involved in rainwater harvesting?</a:t>
            </a:r>
            <a:endParaRPr sz="1200">
              <a:solidFill>
                <a:schemeClr val="dk1"/>
              </a:solidFill>
              <a:latin typeface="Calibri"/>
              <a:ea typeface="Calibri"/>
              <a:cs typeface="Calibri"/>
              <a:sym typeface="Calibri"/>
            </a:endParaRPr>
          </a:p>
          <a:p>
            <a:pPr marL="0" lvl="0" indent="0" algn="l" rtl="0">
              <a:spcBef>
                <a:spcPts val="0"/>
              </a:spcBef>
              <a:spcAft>
                <a:spcPts val="0"/>
              </a:spcAft>
              <a:buNone/>
            </a:pPr>
            <a:endParaRPr sz="1200" b="1">
              <a:solidFill>
                <a:schemeClr val="dk1"/>
              </a:solidFill>
              <a:latin typeface="Calibri"/>
              <a:ea typeface="Calibri"/>
              <a:cs typeface="Calibri"/>
              <a:sym typeface="Calibri"/>
            </a:endParaRPr>
          </a:p>
          <a:p>
            <a:pPr marL="0" lvl="0" indent="0" algn="l" rtl="0">
              <a:spcBef>
                <a:spcPts val="0"/>
              </a:spcBef>
              <a:spcAft>
                <a:spcPts val="0"/>
              </a:spcAft>
              <a:buNone/>
            </a:pPr>
            <a:r>
              <a:rPr lang="en-US" sz="1200" b="1">
                <a:solidFill>
                  <a:schemeClr val="dk1"/>
                </a:solidFill>
                <a:latin typeface="Calibri"/>
                <a:ea typeface="Calibri"/>
                <a:cs typeface="Calibri"/>
                <a:sym typeface="Calibri"/>
              </a:rPr>
              <a:t>RELATE:  </a:t>
            </a:r>
            <a:endParaRPr/>
          </a:p>
          <a:p>
            <a:pPr marL="171450" lvl="0" indent="-171450" algn="l" rtl="0">
              <a:spcBef>
                <a:spcPts val="0"/>
              </a:spcBef>
              <a:spcAft>
                <a:spcPts val="0"/>
              </a:spcAft>
              <a:buClr>
                <a:schemeClr val="dk1"/>
              </a:buClr>
              <a:buSzPts val="1200"/>
              <a:buFont typeface="Arial"/>
              <a:buChar char="•"/>
            </a:pPr>
            <a:r>
              <a:rPr lang="en-US" sz="1200" b="1">
                <a:solidFill>
                  <a:schemeClr val="dk1"/>
                </a:solidFill>
                <a:latin typeface="Calibri"/>
                <a:ea typeface="Calibri"/>
                <a:cs typeface="Calibri"/>
                <a:sym typeface="Calibri"/>
              </a:rPr>
              <a:t>How are permeable and impermeable surfaces related to one another?</a:t>
            </a:r>
            <a:endParaRPr sz="1200">
              <a:solidFill>
                <a:schemeClr val="dk1"/>
              </a:solidFill>
              <a:latin typeface="Calibri"/>
              <a:ea typeface="Calibri"/>
              <a:cs typeface="Calibri"/>
              <a:sym typeface="Calibri"/>
            </a:endParaRPr>
          </a:p>
          <a:p>
            <a:pPr marL="0" lvl="0" indent="0" algn="l" rtl="0">
              <a:spcBef>
                <a:spcPts val="0"/>
              </a:spcBef>
              <a:spcAft>
                <a:spcPts val="0"/>
              </a:spcAft>
              <a:buNone/>
            </a:pPr>
            <a:endParaRPr sz="1200" b="1">
              <a:solidFill>
                <a:schemeClr val="dk1"/>
              </a:solidFill>
              <a:latin typeface="Calibri"/>
              <a:ea typeface="Calibri"/>
              <a:cs typeface="Calibri"/>
              <a:sym typeface="Calibri"/>
            </a:endParaRPr>
          </a:p>
          <a:p>
            <a:pPr marL="0" lvl="0" indent="0" algn="l" rtl="0">
              <a:spcBef>
                <a:spcPts val="0"/>
              </a:spcBef>
              <a:spcAft>
                <a:spcPts val="0"/>
              </a:spcAft>
              <a:buNone/>
            </a:pPr>
            <a:r>
              <a:rPr lang="en-US" sz="1200" b="1">
                <a:solidFill>
                  <a:schemeClr val="dk1"/>
                </a:solidFill>
                <a:latin typeface="Calibri"/>
                <a:ea typeface="Calibri"/>
                <a:cs typeface="Calibri"/>
                <a:sym typeface="Calibri"/>
              </a:rPr>
              <a:t>TAKE A PERSPECTIVE:</a:t>
            </a:r>
            <a:r>
              <a:rPr lang="en-US" sz="1200">
                <a:solidFill>
                  <a:schemeClr val="dk1"/>
                </a:solidFill>
                <a:latin typeface="Calibri"/>
                <a:ea typeface="Calibri"/>
                <a:cs typeface="Calibri"/>
                <a:sym typeface="Calibri"/>
              </a:rPr>
              <a:t> </a:t>
            </a:r>
            <a:endParaRPr/>
          </a:p>
          <a:p>
            <a:pPr marL="171450" lvl="0" indent="-171450" algn="l" rtl="0">
              <a:spcBef>
                <a:spcPts val="0"/>
              </a:spcBef>
              <a:spcAft>
                <a:spcPts val="0"/>
              </a:spcAft>
              <a:buClr>
                <a:schemeClr val="dk1"/>
              </a:buClr>
              <a:buSzPts val="1200"/>
              <a:buFont typeface="Arial"/>
              <a:buChar char="•"/>
            </a:pPr>
            <a:r>
              <a:rPr lang="en-US" sz="1200" b="1">
                <a:solidFill>
                  <a:schemeClr val="dk1"/>
                </a:solidFill>
                <a:latin typeface="Calibri"/>
                <a:ea typeface="Calibri"/>
                <a:cs typeface="Calibri"/>
                <a:sym typeface="Calibri"/>
              </a:rPr>
              <a:t>From a cause and effect perspective, how are the parts of rainwater harvesting related to one another?</a:t>
            </a:r>
            <a:endParaRPr sz="1200">
              <a:solidFill>
                <a:schemeClr val="dk1"/>
              </a:solidFill>
              <a:latin typeface="Calibri"/>
              <a:ea typeface="Calibri"/>
              <a:cs typeface="Calibri"/>
              <a:sym typeface="Calibri"/>
            </a:endParaRPr>
          </a:p>
        </p:txBody>
      </p:sp>
      <p:sp>
        <p:nvSpPr>
          <p:cNvPr id="223" name="Google Shape;223;p15: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15</a:t>
            </a:fld>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2"/>
        <p:cNvGrpSpPr/>
        <p:nvPr/>
      </p:nvGrpSpPr>
      <p:grpSpPr>
        <a:xfrm>
          <a:off x="0" y="0"/>
          <a:ext cx="0" cy="0"/>
          <a:chOff x="0" y="0"/>
          <a:chExt cx="0" cy="0"/>
        </a:xfrm>
      </p:grpSpPr>
      <p:sp>
        <p:nvSpPr>
          <p:cNvPr id="103" name="Google Shape;103;p2: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04" name="Google Shape;104;p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400" b="1" i="1">
                <a:solidFill>
                  <a:srgbClr val="000000"/>
                </a:solidFill>
                <a:latin typeface="Arial"/>
                <a:ea typeface="Arial"/>
                <a:cs typeface="Arial"/>
                <a:sym typeface="Arial"/>
              </a:rPr>
              <a:t>Launch this lesson</a:t>
            </a:r>
            <a:endParaRPr/>
          </a:p>
          <a:p>
            <a:pPr marL="0" marR="0" lvl="0" indent="0" algn="just" rtl="0">
              <a:lnSpc>
                <a:spcPct val="107000"/>
              </a:lnSpc>
              <a:spcBef>
                <a:spcPts val="600"/>
              </a:spcBef>
              <a:spcAft>
                <a:spcPts val="0"/>
              </a:spcAft>
              <a:buClr>
                <a:schemeClr val="dk1"/>
              </a:buClr>
              <a:buSzPts val="1200"/>
              <a:buFont typeface="Calibri"/>
              <a:buNone/>
            </a:pPr>
            <a:r>
              <a:rPr lang="en-US" sz="1200">
                <a:latin typeface="Calibri"/>
                <a:ea typeface="Calibri"/>
                <a:cs typeface="Calibri"/>
                <a:sym typeface="Calibri"/>
              </a:rPr>
              <a:t>This lesson introduces students to the idea of rainwater harvesting by using basic DSRP questions used to deepen thinking on any topic. </a:t>
            </a:r>
            <a:r>
              <a:rPr lang="en-US" sz="1200">
                <a:solidFill>
                  <a:schemeClr val="dk1"/>
                </a:solidFill>
                <a:latin typeface="Calibri"/>
                <a:ea typeface="Calibri"/>
                <a:cs typeface="Calibri"/>
                <a:sym typeface="Calibri"/>
              </a:rPr>
              <a:t>Begin a </a:t>
            </a:r>
            <a:r>
              <a:rPr lang="en-US" sz="1200" i="1">
                <a:solidFill>
                  <a:schemeClr val="dk1"/>
                </a:solidFill>
                <a:latin typeface="Calibri"/>
                <a:ea typeface="Calibri"/>
                <a:cs typeface="Calibri"/>
                <a:sym typeface="Calibri"/>
              </a:rPr>
              <a:t>“Rainwater Harvesting”</a:t>
            </a:r>
            <a:r>
              <a:rPr lang="en-US" sz="1200">
                <a:solidFill>
                  <a:schemeClr val="dk1"/>
                </a:solidFill>
                <a:latin typeface="Calibri"/>
                <a:ea typeface="Calibri"/>
                <a:cs typeface="Calibri"/>
                <a:sym typeface="Calibri"/>
              </a:rPr>
              <a:t> mental map.</a:t>
            </a:r>
            <a:endParaRPr/>
          </a:p>
          <a:p>
            <a:pPr marL="0" marR="0" lvl="0" indent="0" algn="just" rtl="0">
              <a:lnSpc>
                <a:spcPct val="107000"/>
              </a:lnSpc>
              <a:spcBef>
                <a:spcPts val="0"/>
              </a:spcBef>
              <a:spcAft>
                <a:spcPts val="0"/>
              </a:spcAft>
              <a:buNone/>
            </a:pPr>
            <a:endParaRPr sz="1200">
              <a:latin typeface="Calibri"/>
              <a:ea typeface="Calibri"/>
              <a:cs typeface="Calibri"/>
              <a:sym typeface="Calibri"/>
            </a:endParaRPr>
          </a:p>
          <a:p>
            <a:pPr marL="0" marR="0" lvl="0" indent="0" algn="just" rtl="0">
              <a:lnSpc>
                <a:spcPct val="107000"/>
              </a:lnSpc>
              <a:spcBef>
                <a:spcPts val="0"/>
              </a:spcBef>
              <a:spcAft>
                <a:spcPts val="0"/>
              </a:spcAft>
              <a:buNone/>
            </a:pPr>
            <a:r>
              <a:rPr lang="en-US" sz="1200">
                <a:latin typeface="Calibri"/>
                <a:ea typeface="Calibri"/>
                <a:cs typeface="Calibri"/>
                <a:sym typeface="Calibri"/>
              </a:rPr>
              <a:t> </a:t>
            </a:r>
            <a:endParaRPr/>
          </a:p>
          <a:p>
            <a:pPr marL="0" marR="0" lvl="0" indent="0" algn="just" rtl="0">
              <a:lnSpc>
                <a:spcPct val="107000"/>
              </a:lnSpc>
              <a:spcBef>
                <a:spcPts val="0"/>
              </a:spcBef>
              <a:spcAft>
                <a:spcPts val="0"/>
              </a:spcAft>
              <a:buNone/>
            </a:pPr>
            <a:r>
              <a:rPr lang="en-US" sz="1200" b="1">
                <a:solidFill>
                  <a:srgbClr val="F2624C"/>
                </a:solidFill>
                <a:latin typeface="Calibri"/>
                <a:ea typeface="Calibri"/>
                <a:cs typeface="Calibri"/>
                <a:sym typeface="Calibri"/>
              </a:rPr>
              <a:t>DISTINGUISH</a:t>
            </a:r>
            <a:endParaRPr sz="1200">
              <a:latin typeface="Calibri"/>
              <a:ea typeface="Calibri"/>
              <a:cs typeface="Calibri"/>
              <a:sym typeface="Calibri"/>
            </a:endParaRPr>
          </a:p>
          <a:p>
            <a:pPr marL="342900" marR="0" lvl="0" indent="-342900" algn="just" rtl="0">
              <a:lnSpc>
                <a:spcPct val="107000"/>
              </a:lnSpc>
              <a:spcBef>
                <a:spcPts val="0"/>
              </a:spcBef>
              <a:spcAft>
                <a:spcPts val="0"/>
              </a:spcAft>
              <a:buClr>
                <a:srgbClr val="F2624C"/>
              </a:buClr>
              <a:buSzPts val="1200"/>
              <a:buFont typeface="Noto Sans Symbols"/>
              <a:buChar char="∙"/>
            </a:pPr>
            <a:r>
              <a:rPr lang="en-US" sz="1200" b="1">
                <a:solidFill>
                  <a:srgbClr val="F2624C"/>
                </a:solidFill>
                <a:latin typeface="Calibri"/>
                <a:ea typeface="Calibri"/>
                <a:cs typeface="Calibri"/>
                <a:sym typeface="Calibri"/>
              </a:rPr>
              <a:t>What is rainwater harvesting? </a:t>
            </a:r>
            <a:endParaRPr sz="1200">
              <a:latin typeface="Calibri"/>
              <a:ea typeface="Calibri"/>
              <a:cs typeface="Calibri"/>
              <a:sym typeface="Calibri"/>
            </a:endParaRPr>
          </a:p>
          <a:p>
            <a:pPr marL="0" marR="0" lvl="0" indent="0" algn="just" rtl="0">
              <a:lnSpc>
                <a:spcPct val="107000"/>
              </a:lnSpc>
              <a:spcBef>
                <a:spcPts val="600"/>
              </a:spcBef>
              <a:spcAft>
                <a:spcPts val="0"/>
              </a:spcAft>
              <a:buNone/>
            </a:pPr>
            <a:r>
              <a:rPr lang="en-US" sz="1200">
                <a:latin typeface="Calibri"/>
                <a:ea typeface="Calibri"/>
                <a:cs typeface="Calibri"/>
                <a:sym typeface="Calibri"/>
              </a:rPr>
              <a:t>Write student ideas under the question. These may or may not come up: Collecting water.  Storing water. Infiltrating water for plants. Moving water to where it is needed. If necessary, distinguish the two words one by one, e.g. What does it mean to harvest something?</a:t>
            </a:r>
            <a:endParaRPr/>
          </a:p>
          <a:p>
            <a:pPr marL="0" marR="0" lvl="0" indent="0" algn="just" rtl="0">
              <a:lnSpc>
                <a:spcPct val="107000"/>
              </a:lnSpc>
              <a:spcBef>
                <a:spcPts val="600"/>
              </a:spcBef>
              <a:spcAft>
                <a:spcPts val="0"/>
              </a:spcAft>
              <a:buNone/>
            </a:pPr>
            <a:endParaRPr sz="1200">
              <a:latin typeface="Calibri"/>
              <a:ea typeface="Calibri"/>
              <a:cs typeface="Calibri"/>
              <a:sym typeface="Calibri"/>
            </a:endParaRPr>
          </a:p>
          <a:p>
            <a:pPr marL="342900" marR="0" lvl="0" indent="-342900" algn="just" rtl="0">
              <a:lnSpc>
                <a:spcPct val="107000"/>
              </a:lnSpc>
              <a:spcBef>
                <a:spcPts val="600"/>
              </a:spcBef>
              <a:spcAft>
                <a:spcPts val="0"/>
              </a:spcAft>
              <a:buClr>
                <a:srgbClr val="F2624C"/>
              </a:buClr>
              <a:buSzPts val="1200"/>
              <a:buFont typeface="Noto Sans Symbols"/>
              <a:buChar char="∙"/>
            </a:pPr>
            <a:r>
              <a:rPr lang="en-US" sz="1200" b="1">
                <a:solidFill>
                  <a:srgbClr val="F2624C"/>
                </a:solidFill>
                <a:latin typeface="Calibri"/>
                <a:ea typeface="Calibri"/>
                <a:cs typeface="Calibri"/>
                <a:sym typeface="Calibri"/>
              </a:rPr>
              <a:t>What is rainwater harvesting not?</a:t>
            </a:r>
            <a:endParaRPr sz="1200">
              <a:latin typeface="Calibri"/>
              <a:ea typeface="Calibri"/>
              <a:cs typeface="Calibri"/>
              <a:sym typeface="Calibri"/>
            </a:endParaRPr>
          </a:p>
          <a:p>
            <a:pPr marL="0" lvl="0" indent="0" algn="l" rtl="0">
              <a:spcBef>
                <a:spcPts val="600"/>
              </a:spcBef>
              <a:spcAft>
                <a:spcPts val="0"/>
              </a:spcAft>
              <a:buNone/>
            </a:pPr>
            <a:r>
              <a:rPr lang="en-US" sz="1200">
                <a:solidFill>
                  <a:schemeClr val="dk1"/>
                </a:solidFill>
                <a:latin typeface="Calibri"/>
                <a:ea typeface="Calibri"/>
                <a:cs typeface="Calibri"/>
                <a:sym typeface="Calibri"/>
              </a:rPr>
              <a:t>Again, record student ideas. They may or may not include thoughts like: just collecting water alone; collecting water from any other source except for the rain; difficult.</a:t>
            </a:r>
            <a:endParaRPr/>
          </a:p>
          <a:p>
            <a:pPr marL="0" marR="0" lvl="0" indent="0" algn="just" rtl="0">
              <a:spcBef>
                <a:spcPts val="0"/>
              </a:spcBef>
              <a:spcAft>
                <a:spcPts val="0"/>
              </a:spcAft>
              <a:buNone/>
            </a:pPr>
            <a:endParaRPr sz="1200">
              <a:latin typeface="Calibri"/>
              <a:ea typeface="Calibri"/>
              <a:cs typeface="Calibri"/>
              <a:sym typeface="Calibri"/>
            </a:endParaRPr>
          </a:p>
          <a:p>
            <a:pPr marL="342900" marR="0" lvl="0" indent="-342900" algn="just" rtl="0">
              <a:spcBef>
                <a:spcPts val="600"/>
              </a:spcBef>
              <a:spcAft>
                <a:spcPts val="0"/>
              </a:spcAft>
              <a:buClr>
                <a:srgbClr val="F2624C"/>
              </a:buClr>
              <a:buSzPts val="1200"/>
              <a:buFont typeface="Noto Sans Symbols"/>
              <a:buChar char="∙"/>
            </a:pPr>
            <a:r>
              <a:rPr lang="en-US" sz="1200" b="1">
                <a:solidFill>
                  <a:srgbClr val="F2624C"/>
                </a:solidFill>
                <a:latin typeface="Calibri"/>
                <a:ea typeface="Calibri"/>
                <a:cs typeface="Calibri"/>
                <a:sym typeface="Calibri"/>
              </a:rPr>
              <a:t>Why would we want to harvest rain?</a:t>
            </a:r>
            <a:endParaRPr sz="1200">
              <a:latin typeface="Calibri"/>
              <a:ea typeface="Calibri"/>
              <a:cs typeface="Calibri"/>
              <a:sym typeface="Calibri"/>
            </a:endParaRPr>
          </a:p>
          <a:p>
            <a:pPr marL="0" lvl="0" indent="0" algn="l" rtl="0">
              <a:spcBef>
                <a:spcPts val="600"/>
              </a:spcBef>
              <a:spcAft>
                <a:spcPts val="0"/>
              </a:spcAft>
              <a:buNone/>
            </a:pPr>
            <a:r>
              <a:rPr lang="en-US" sz="1200">
                <a:latin typeface="Calibri"/>
                <a:ea typeface="Calibri"/>
                <a:cs typeface="Calibri"/>
                <a:sym typeface="Calibri"/>
              </a:rPr>
              <a:t>Discuss why it might be beneficial to harvest rain in our area. How can we grow shade in a sustainable manner?</a:t>
            </a:r>
            <a:endParaRPr/>
          </a:p>
        </p:txBody>
      </p:sp>
      <p:sp>
        <p:nvSpPr>
          <p:cNvPr id="105" name="Google Shape;105;p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solidFill>
                  <a:srgbClr val="000000"/>
                </a:solidFill>
              </a:rPr>
              <a:t>2</a:t>
            </a:fld>
            <a:endParaRPr>
              <a:solidFill>
                <a:srgbClr val="000000"/>
              </a:solidFill>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9"/>
        <p:cNvGrpSpPr/>
        <p:nvPr/>
      </p:nvGrpSpPr>
      <p:grpSpPr>
        <a:xfrm>
          <a:off x="0" y="0"/>
          <a:ext cx="0" cy="0"/>
          <a:chOff x="0" y="0"/>
          <a:chExt cx="0" cy="0"/>
        </a:xfrm>
      </p:grpSpPr>
      <p:sp>
        <p:nvSpPr>
          <p:cNvPr id="110" name="Google Shape;110;p3: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11" name="Google Shape;111;p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200">
                <a:latin typeface="Calibri"/>
                <a:ea typeface="Calibri"/>
                <a:cs typeface="Calibri"/>
                <a:sym typeface="Calibri"/>
              </a:rPr>
              <a:t>Ask students if they can define what a system is. A system is a set of connected parts that work together to make a complex whole. Lead students through a “roof to soil” or “top to bottom” discussion of where water might flow during a rainstorm.  Where might they be able to capture flowing water?</a:t>
            </a:r>
            <a:endParaRPr/>
          </a:p>
          <a:p>
            <a:pPr marL="0" marR="0" lvl="0" indent="0" algn="l" rtl="0">
              <a:lnSpc>
                <a:spcPct val="107000"/>
              </a:lnSpc>
              <a:spcBef>
                <a:spcPts val="600"/>
              </a:spcBef>
              <a:spcAft>
                <a:spcPts val="0"/>
              </a:spcAft>
              <a:buNone/>
            </a:pPr>
            <a:endParaRPr sz="1200" b="1">
              <a:solidFill>
                <a:srgbClr val="96C93D"/>
              </a:solidFill>
              <a:latin typeface="Calibri"/>
              <a:ea typeface="Calibri"/>
              <a:cs typeface="Calibri"/>
              <a:sym typeface="Calibri"/>
            </a:endParaRPr>
          </a:p>
          <a:p>
            <a:pPr marL="0" marR="0" lvl="0" indent="0" algn="l" rtl="0">
              <a:lnSpc>
                <a:spcPct val="107000"/>
              </a:lnSpc>
              <a:spcBef>
                <a:spcPts val="600"/>
              </a:spcBef>
              <a:spcAft>
                <a:spcPts val="0"/>
              </a:spcAft>
              <a:buNone/>
            </a:pPr>
            <a:r>
              <a:rPr lang="en-US" sz="1200" b="1">
                <a:solidFill>
                  <a:srgbClr val="96C93D"/>
                </a:solidFill>
                <a:latin typeface="Calibri"/>
                <a:ea typeface="Calibri"/>
                <a:cs typeface="Calibri"/>
                <a:sym typeface="Calibri"/>
              </a:rPr>
              <a:t>BUILD THE SYSTEM</a:t>
            </a:r>
            <a:endParaRPr sz="1200">
              <a:latin typeface="Calibri"/>
              <a:ea typeface="Calibri"/>
              <a:cs typeface="Calibri"/>
              <a:sym typeface="Calibri"/>
            </a:endParaRPr>
          </a:p>
          <a:p>
            <a:pPr marL="342900" marR="0" lvl="0" indent="-342900" algn="l" rtl="0">
              <a:lnSpc>
                <a:spcPct val="107000"/>
              </a:lnSpc>
              <a:spcBef>
                <a:spcPts val="600"/>
              </a:spcBef>
              <a:spcAft>
                <a:spcPts val="0"/>
              </a:spcAft>
              <a:buClr>
                <a:srgbClr val="96C93D"/>
              </a:buClr>
              <a:buSzPts val="1200"/>
              <a:buFont typeface="Noto Sans Symbols"/>
              <a:buChar char="∙"/>
            </a:pPr>
            <a:r>
              <a:rPr lang="en-US" sz="1200" b="1">
                <a:solidFill>
                  <a:srgbClr val="96C93D"/>
                </a:solidFill>
                <a:latin typeface="Calibri"/>
                <a:ea typeface="Calibri"/>
                <a:cs typeface="Calibri"/>
                <a:sym typeface="Calibri"/>
              </a:rPr>
              <a:t>What are the parts of a passive rainwater harvesting system?</a:t>
            </a:r>
            <a:endParaRPr/>
          </a:p>
          <a:p>
            <a:pPr marL="0" marR="0" lvl="0" indent="0" algn="l" rtl="0">
              <a:lnSpc>
                <a:spcPct val="107000"/>
              </a:lnSpc>
              <a:spcBef>
                <a:spcPts val="600"/>
              </a:spcBef>
              <a:spcAft>
                <a:spcPts val="0"/>
              </a:spcAft>
              <a:buClr>
                <a:srgbClr val="96C93D"/>
              </a:buClr>
              <a:buSzPts val="1200"/>
              <a:buFont typeface="Noto Sans Symbols"/>
              <a:buNone/>
            </a:pPr>
            <a:r>
              <a:rPr lang="en-US" sz="1200" b="1">
                <a:solidFill>
                  <a:srgbClr val="96C93D"/>
                </a:solidFill>
                <a:latin typeface="Calibri"/>
                <a:ea typeface="Calibri"/>
                <a:cs typeface="Calibri"/>
                <a:sym typeface="Calibri"/>
              </a:rPr>
              <a:t> </a:t>
            </a:r>
            <a:endParaRPr sz="1200">
              <a:latin typeface="Calibri"/>
              <a:ea typeface="Calibri"/>
              <a:cs typeface="Calibri"/>
              <a:sym typeface="Calibri"/>
            </a:endParaRPr>
          </a:p>
          <a:p>
            <a:pPr marL="0" marR="0" lvl="0" indent="0" algn="l" rtl="0">
              <a:spcBef>
                <a:spcPts val="600"/>
              </a:spcBef>
              <a:spcAft>
                <a:spcPts val="0"/>
              </a:spcAft>
              <a:buNone/>
            </a:pPr>
            <a:r>
              <a:rPr lang="en-US" sz="1200">
                <a:latin typeface="Calibri"/>
                <a:ea typeface="Calibri"/>
                <a:cs typeface="Calibri"/>
                <a:sym typeface="Calibri"/>
              </a:rPr>
              <a:t>Write student ideas under the question. At this point they will be listing words like the ones in parentheses below.  We will revisit these later in the unit to group them in these 4 categories:</a:t>
            </a:r>
            <a:endParaRPr/>
          </a:p>
          <a:p>
            <a:pPr marL="0" marR="0" lvl="0" indent="0" algn="l" rtl="0">
              <a:spcBef>
                <a:spcPts val="600"/>
              </a:spcBef>
              <a:spcAft>
                <a:spcPts val="0"/>
              </a:spcAft>
              <a:buNone/>
            </a:pPr>
            <a:endParaRPr sz="1200">
              <a:latin typeface="Calibri"/>
              <a:ea typeface="Calibri"/>
              <a:cs typeface="Calibri"/>
              <a:sym typeface="Calibri"/>
            </a:endParaRPr>
          </a:p>
          <a:p>
            <a:pPr marL="342900" marR="0" lvl="0" indent="-342900" algn="l" rtl="0">
              <a:spcBef>
                <a:spcPts val="600"/>
              </a:spcBef>
              <a:spcAft>
                <a:spcPts val="0"/>
              </a:spcAft>
              <a:buClr>
                <a:schemeClr val="dk1"/>
              </a:buClr>
              <a:buSzPts val="1200"/>
              <a:buFont typeface="Noto Sans Symbols"/>
              <a:buChar char="∙"/>
            </a:pPr>
            <a:r>
              <a:rPr lang="en-US" sz="1200">
                <a:latin typeface="Calibri"/>
                <a:ea typeface="Calibri"/>
                <a:cs typeface="Calibri"/>
                <a:sym typeface="Calibri"/>
              </a:rPr>
              <a:t>Collection areas (roof, street, parking lot, patio, etc.), </a:t>
            </a:r>
            <a:endParaRPr/>
          </a:p>
          <a:p>
            <a:pPr marL="342900" marR="0" lvl="0" indent="-342900" algn="l" rtl="0">
              <a:spcBef>
                <a:spcPts val="600"/>
              </a:spcBef>
              <a:spcAft>
                <a:spcPts val="0"/>
              </a:spcAft>
              <a:buClr>
                <a:schemeClr val="dk1"/>
              </a:buClr>
              <a:buSzPts val="1200"/>
              <a:buFont typeface="Noto Sans Symbols"/>
              <a:buChar char="∙"/>
            </a:pPr>
            <a:r>
              <a:rPr lang="en-US" sz="1200">
                <a:latin typeface="Calibri"/>
                <a:ea typeface="Calibri"/>
                <a:cs typeface="Calibri"/>
                <a:sym typeface="Calibri"/>
              </a:rPr>
              <a:t>Conveyance equipment (gutters, downspout, piping, curb cuts, swales), </a:t>
            </a:r>
            <a:endParaRPr/>
          </a:p>
          <a:p>
            <a:pPr marL="342900" marR="0" lvl="0" indent="-342900" algn="l" rtl="0">
              <a:spcBef>
                <a:spcPts val="600"/>
              </a:spcBef>
              <a:spcAft>
                <a:spcPts val="0"/>
              </a:spcAft>
              <a:buClr>
                <a:schemeClr val="dk1"/>
              </a:buClr>
              <a:buSzPts val="1200"/>
              <a:buFont typeface="Noto Sans Symbols"/>
              <a:buChar char="∙"/>
            </a:pPr>
            <a:r>
              <a:rPr lang="en-US" sz="1200">
                <a:latin typeface="Calibri"/>
                <a:ea typeface="Calibri"/>
                <a:cs typeface="Calibri"/>
                <a:sym typeface="Calibri"/>
              </a:rPr>
              <a:t>Infiltration areas (basin, berms, overflow), </a:t>
            </a:r>
            <a:endParaRPr/>
          </a:p>
          <a:p>
            <a:pPr marL="342900" marR="0" lvl="0" indent="-342900" algn="l" rtl="0">
              <a:spcBef>
                <a:spcPts val="600"/>
              </a:spcBef>
              <a:spcAft>
                <a:spcPts val="0"/>
              </a:spcAft>
              <a:buClr>
                <a:schemeClr val="dk1"/>
              </a:buClr>
              <a:buSzPts val="1200"/>
              <a:buFont typeface="Noto Sans Symbols"/>
              <a:buChar char="∙"/>
            </a:pPr>
            <a:r>
              <a:rPr lang="en-US" sz="1200">
                <a:latin typeface="Calibri"/>
                <a:ea typeface="Calibri"/>
                <a:cs typeface="Calibri"/>
                <a:sym typeface="Calibri"/>
              </a:rPr>
              <a:t>Storage (plants: grasses, shrubs, trees, cactus or tanks).  </a:t>
            </a:r>
            <a:endParaRPr/>
          </a:p>
          <a:p>
            <a:pPr marL="0" lvl="0" indent="0" algn="l" rtl="0">
              <a:spcBef>
                <a:spcPts val="600"/>
              </a:spcBef>
              <a:spcAft>
                <a:spcPts val="0"/>
              </a:spcAft>
              <a:buNone/>
            </a:pPr>
            <a:endParaRPr sz="1200">
              <a:solidFill>
                <a:schemeClr val="dk1"/>
              </a:solidFill>
              <a:latin typeface="Calibri"/>
              <a:ea typeface="Calibri"/>
              <a:cs typeface="Calibri"/>
              <a:sym typeface="Calibri"/>
            </a:endParaRPr>
          </a:p>
        </p:txBody>
      </p:sp>
      <p:sp>
        <p:nvSpPr>
          <p:cNvPr id="112" name="Google Shape;112;p3: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3</a:t>
            </a:fld>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6"/>
        <p:cNvGrpSpPr/>
        <p:nvPr/>
      </p:nvGrpSpPr>
      <p:grpSpPr>
        <a:xfrm>
          <a:off x="0" y="0"/>
          <a:ext cx="0" cy="0"/>
          <a:chOff x="0" y="0"/>
          <a:chExt cx="0" cy="0"/>
        </a:xfrm>
      </p:grpSpPr>
      <p:sp>
        <p:nvSpPr>
          <p:cNvPr id="117" name="Google Shape;117;p4: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18" name="Google Shape;118;p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200">
                <a:latin typeface="Calibri"/>
                <a:ea typeface="Calibri"/>
                <a:cs typeface="Calibri"/>
                <a:sym typeface="Calibri"/>
              </a:rPr>
              <a:t>There are two main types of rainwater harvesting systems.  One is called an “Active” system and one is called a “Passive” system.</a:t>
            </a:r>
            <a:endParaRPr/>
          </a:p>
          <a:p>
            <a:pPr marL="0" marR="0" lvl="0" indent="0" algn="l" rtl="0">
              <a:spcBef>
                <a:spcPts val="600"/>
              </a:spcBef>
              <a:spcAft>
                <a:spcPts val="0"/>
              </a:spcAft>
              <a:buNone/>
            </a:pPr>
            <a:endParaRPr sz="1200">
              <a:latin typeface="Calibri"/>
              <a:ea typeface="Calibri"/>
              <a:cs typeface="Calibri"/>
              <a:sym typeface="Calibri"/>
            </a:endParaRPr>
          </a:p>
          <a:p>
            <a:pPr marL="0" marR="0" lvl="0" indent="0" algn="l" rtl="0">
              <a:spcBef>
                <a:spcPts val="600"/>
              </a:spcBef>
              <a:spcAft>
                <a:spcPts val="0"/>
              </a:spcAft>
              <a:buNone/>
            </a:pPr>
            <a:r>
              <a:rPr lang="en-US" sz="1200">
                <a:latin typeface="Calibri"/>
                <a:ea typeface="Calibri"/>
                <a:cs typeface="Calibri"/>
                <a:sym typeface="Calibri"/>
              </a:rPr>
              <a:t>Ask students what type of system they think is depicted in the slide and why they think so. Ask them, “What structures do you see and what are the structures’ functions?”  Go through all components depicted on the slide.</a:t>
            </a:r>
            <a:endParaRPr/>
          </a:p>
          <a:p>
            <a:pPr marL="0" lvl="0" indent="0" algn="l" rtl="0">
              <a:spcBef>
                <a:spcPts val="600"/>
              </a:spcBef>
              <a:spcAft>
                <a:spcPts val="0"/>
              </a:spcAft>
              <a:buNone/>
            </a:pPr>
            <a:endParaRPr sz="1200">
              <a:latin typeface="Calibri"/>
              <a:ea typeface="Calibri"/>
              <a:cs typeface="Calibri"/>
              <a:sym typeface="Calibri"/>
            </a:endParaRPr>
          </a:p>
          <a:p>
            <a:pPr marL="0" lvl="0" indent="0" algn="l" rtl="0">
              <a:spcBef>
                <a:spcPts val="0"/>
              </a:spcBef>
              <a:spcAft>
                <a:spcPts val="0"/>
              </a:spcAft>
              <a:buNone/>
            </a:pPr>
            <a:r>
              <a:rPr lang="en-US" sz="1200">
                <a:latin typeface="Calibri"/>
                <a:ea typeface="Calibri"/>
                <a:cs typeface="Calibri"/>
                <a:sym typeface="Calibri"/>
              </a:rPr>
              <a:t>An active rainwater harvesting system requires a person, switch, or valve to actively turn it on or off. It requires energy to operate it. For example, getting the water from the storage containers to the tree may require a pump to move the water to the tree or manually turning a valve or spigot if the system is set up to run by gravity. Thus, it’s called an active system.</a:t>
            </a:r>
            <a:endParaRPr sz="1200">
              <a:solidFill>
                <a:schemeClr val="dk1"/>
              </a:solidFill>
              <a:latin typeface="Calibri"/>
              <a:ea typeface="Calibri"/>
              <a:cs typeface="Calibri"/>
              <a:sym typeface="Calibri"/>
            </a:endParaRPr>
          </a:p>
        </p:txBody>
      </p:sp>
      <p:sp>
        <p:nvSpPr>
          <p:cNvPr id="119" name="Google Shape;119;p4: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solidFill>
                  <a:srgbClr val="000000"/>
                </a:solidFill>
              </a:rPr>
              <a:t>4</a:t>
            </a:fld>
            <a:endParaRPr>
              <a:solidFill>
                <a:srgbClr val="000000"/>
              </a:solidFill>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5"/>
        <p:cNvGrpSpPr/>
        <p:nvPr/>
      </p:nvGrpSpPr>
      <p:grpSpPr>
        <a:xfrm>
          <a:off x="0" y="0"/>
          <a:ext cx="0" cy="0"/>
          <a:chOff x="0" y="0"/>
          <a:chExt cx="0" cy="0"/>
        </a:xfrm>
      </p:grpSpPr>
      <p:sp>
        <p:nvSpPr>
          <p:cNvPr id="126" name="Google Shape;126;p5: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27" name="Google Shape;127;p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200">
                <a:latin typeface="Calibri"/>
                <a:ea typeface="Calibri"/>
                <a:cs typeface="Calibri"/>
                <a:sym typeface="Calibri"/>
              </a:rPr>
              <a:t>A passive rainwater harvesting system is a system that freely works without the need of any person, switch, or valve. The more passive a system is, the less energy it requires.  </a:t>
            </a:r>
            <a:endParaRPr/>
          </a:p>
          <a:p>
            <a:pPr marL="0" marR="0" lvl="0" indent="0" algn="l" rtl="0">
              <a:spcBef>
                <a:spcPts val="600"/>
              </a:spcBef>
              <a:spcAft>
                <a:spcPts val="0"/>
              </a:spcAft>
              <a:buNone/>
            </a:pPr>
            <a:endParaRPr sz="1200">
              <a:latin typeface="Calibri"/>
              <a:ea typeface="Calibri"/>
              <a:cs typeface="Calibri"/>
              <a:sym typeface="Calibri"/>
            </a:endParaRPr>
          </a:p>
          <a:p>
            <a:pPr marL="0" marR="0" lvl="0" indent="0" algn="l" rtl="0">
              <a:spcBef>
                <a:spcPts val="600"/>
              </a:spcBef>
              <a:spcAft>
                <a:spcPts val="0"/>
              </a:spcAft>
              <a:buNone/>
            </a:pPr>
            <a:r>
              <a:rPr lang="en-US" sz="1200">
                <a:latin typeface="Calibri"/>
                <a:ea typeface="Calibri"/>
                <a:cs typeface="Calibri"/>
                <a:sym typeface="Calibri"/>
              </a:rPr>
              <a:t>In this image, the landscape has been contoured to create a basin or depression for water to soak into the ground as a form of infiltration for plants to store water. Such applications are called “earthworks” which function to help speed up infiltration and augment soil moisture.</a:t>
            </a:r>
            <a:endParaRPr/>
          </a:p>
          <a:p>
            <a:pPr marL="0" marR="0" lvl="0" indent="0" algn="l" rtl="0">
              <a:spcBef>
                <a:spcPts val="600"/>
              </a:spcBef>
              <a:spcAft>
                <a:spcPts val="0"/>
              </a:spcAft>
              <a:buNone/>
            </a:pPr>
            <a:endParaRPr sz="1200">
              <a:latin typeface="Calibri"/>
              <a:ea typeface="Calibri"/>
              <a:cs typeface="Calibri"/>
              <a:sym typeface="Calibri"/>
            </a:endParaRPr>
          </a:p>
          <a:p>
            <a:pPr marL="0" marR="0" lvl="0" indent="0" algn="l" rtl="0">
              <a:spcBef>
                <a:spcPts val="600"/>
              </a:spcBef>
              <a:spcAft>
                <a:spcPts val="0"/>
              </a:spcAft>
              <a:buNone/>
            </a:pPr>
            <a:r>
              <a:rPr lang="en-US" sz="1200">
                <a:latin typeface="Calibri"/>
                <a:ea typeface="Calibri"/>
                <a:cs typeface="Calibri"/>
                <a:sym typeface="Calibri"/>
              </a:rPr>
              <a:t>Native plants are especially well adapted to finding water in the ground and can benefit greatly from this simple technique.</a:t>
            </a:r>
            <a:endParaRPr/>
          </a:p>
          <a:p>
            <a:pPr marL="0" lvl="0" indent="0" algn="l" rtl="0">
              <a:spcBef>
                <a:spcPts val="600"/>
              </a:spcBef>
              <a:spcAft>
                <a:spcPts val="0"/>
              </a:spcAft>
              <a:buNone/>
            </a:pPr>
            <a:endParaRPr sz="1200">
              <a:latin typeface="Calibri"/>
              <a:ea typeface="Calibri"/>
              <a:cs typeface="Calibri"/>
              <a:sym typeface="Calibri"/>
            </a:endParaRPr>
          </a:p>
          <a:p>
            <a:pPr marL="0" lvl="0" indent="0" algn="l" rtl="0">
              <a:spcBef>
                <a:spcPts val="0"/>
              </a:spcBef>
              <a:spcAft>
                <a:spcPts val="0"/>
              </a:spcAft>
              <a:buNone/>
            </a:pPr>
            <a:r>
              <a:rPr lang="en-US" sz="1200">
                <a:latin typeface="Calibri"/>
                <a:ea typeface="Calibri"/>
                <a:cs typeface="Calibri"/>
                <a:sym typeface="Calibri"/>
              </a:rPr>
              <a:t>Tell students that in this unit, we are going to focus on passive rainwater harvesting systems.</a:t>
            </a:r>
            <a:endParaRPr sz="1200">
              <a:solidFill>
                <a:schemeClr val="dk1"/>
              </a:solidFill>
              <a:latin typeface="Calibri"/>
              <a:ea typeface="Calibri"/>
              <a:cs typeface="Calibri"/>
              <a:sym typeface="Calibri"/>
            </a:endParaRPr>
          </a:p>
        </p:txBody>
      </p:sp>
      <p:sp>
        <p:nvSpPr>
          <p:cNvPr id="128" name="Google Shape;128;p5: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5</a:t>
            </a:fld>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2"/>
        <p:cNvGrpSpPr/>
        <p:nvPr/>
      </p:nvGrpSpPr>
      <p:grpSpPr>
        <a:xfrm>
          <a:off x="0" y="0"/>
          <a:ext cx="0" cy="0"/>
          <a:chOff x="0" y="0"/>
          <a:chExt cx="0" cy="0"/>
        </a:xfrm>
      </p:grpSpPr>
      <p:sp>
        <p:nvSpPr>
          <p:cNvPr id="133" name="Google Shape;133;p6: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34" name="Google Shape;134;p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sz="1200" b="1">
                <a:solidFill>
                  <a:schemeClr val="dk1"/>
                </a:solidFill>
                <a:latin typeface="Calibri"/>
                <a:ea typeface="Calibri"/>
                <a:cs typeface="Calibri"/>
                <a:sym typeface="Calibri"/>
              </a:rPr>
              <a:t>BUILD THE SYSTEM:</a:t>
            </a:r>
            <a:endParaRPr sz="1200">
              <a:solidFill>
                <a:schemeClr val="dk1"/>
              </a:solidFill>
              <a:latin typeface="Calibri"/>
              <a:ea typeface="Calibri"/>
              <a:cs typeface="Calibri"/>
              <a:sym typeface="Calibri"/>
            </a:endParaRPr>
          </a:p>
          <a:p>
            <a:pPr marL="0" lvl="0" indent="0" algn="l" rtl="0">
              <a:spcBef>
                <a:spcPts val="0"/>
              </a:spcBef>
              <a:spcAft>
                <a:spcPts val="0"/>
              </a:spcAft>
              <a:buNone/>
            </a:pPr>
            <a:r>
              <a:rPr lang="en-US" sz="1200" b="1">
                <a:solidFill>
                  <a:schemeClr val="dk1"/>
                </a:solidFill>
                <a:latin typeface="Calibri"/>
                <a:ea typeface="Calibri"/>
                <a:cs typeface="Calibri"/>
                <a:sym typeface="Calibri"/>
              </a:rPr>
              <a:t>What are the four main processes involved in rainwater harvesting?</a:t>
            </a:r>
            <a:endParaRPr sz="1200">
              <a:solidFill>
                <a:schemeClr val="dk1"/>
              </a:solidFill>
              <a:latin typeface="Calibri"/>
              <a:ea typeface="Calibri"/>
              <a:cs typeface="Calibri"/>
              <a:sym typeface="Calibri"/>
            </a:endParaRPr>
          </a:p>
          <a:p>
            <a:pPr marL="0" lvl="0" indent="0" algn="l" rtl="0">
              <a:spcBef>
                <a:spcPts val="0"/>
              </a:spcBef>
              <a:spcAft>
                <a:spcPts val="0"/>
              </a:spcAft>
              <a:buNone/>
            </a:pPr>
            <a:r>
              <a:rPr lang="en-US" sz="1200">
                <a:solidFill>
                  <a:schemeClr val="dk1"/>
                </a:solidFill>
                <a:latin typeface="Calibri"/>
                <a:ea typeface="Calibri"/>
                <a:cs typeface="Calibri"/>
                <a:sym typeface="Calibri"/>
              </a:rPr>
              <a:t>Have students group the parts of rainwater harvesting that they identified earlier into categories.  They should begin to identify these four main categories.</a:t>
            </a:r>
            <a:endParaRPr/>
          </a:p>
          <a:p>
            <a:pPr marL="0" lvl="0" indent="0" algn="l" rtl="0">
              <a:spcBef>
                <a:spcPts val="0"/>
              </a:spcBef>
              <a:spcAft>
                <a:spcPts val="0"/>
              </a:spcAft>
              <a:buNone/>
            </a:pPr>
            <a:endParaRPr sz="1200">
              <a:solidFill>
                <a:schemeClr val="dk1"/>
              </a:solidFill>
              <a:latin typeface="Calibri"/>
              <a:ea typeface="Calibri"/>
              <a:cs typeface="Calibri"/>
              <a:sym typeface="Calibri"/>
            </a:endParaRPr>
          </a:p>
          <a:p>
            <a:pPr marL="171450" lvl="0" indent="-171450" algn="l" rtl="0">
              <a:spcBef>
                <a:spcPts val="0"/>
              </a:spcBef>
              <a:spcAft>
                <a:spcPts val="0"/>
              </a:spcAft>
              <a:buClr>
                <a:schemeClr val="dk1"/>
              </a:buClr>
              <a:buSzPts val="1200"/>
              <a:buFont typeface="Arial"/>
              <a:buChar char="•"/>
            </a:pPr>
            <a:r>
              <a:rPr lang="en-US" sz="1200">
                <a:solidFill>
                  <a:schemeClr val="dk1"/>
                </a:solidFill>
                <a:latin typeface="Calibri"/>
                <a:ea typeface="Calibri"/>
                <a:cs typeface="Calibri"/>
                <a:sym typeface="Calibri"/>
              </a:rPr>
              <a:t>Impermeable or less permeable collection surfaces (roof, street, parking lot, patio, etc.), </a:t>
            </a:r>
            <a:endParaRPr/>
          </a:p>
          <a:p>
            <a:pPr marL="171450" lvl="0" indent="-171450" algn="l" rtl="0">
              <a:spcBef>
                <a:spcPts val="0"/>
              </a:spcBef>
              <a:spcAft>
                <a:spcPts val="0"/>
              </a:spcAft>
              <a:buClr>
                <a:schemeClr val="dk1"/>
              </a:buClr>
              <a:buSzPts val="1200"/>
              <a:buFont typeface="Arial"/>
              <a:buChar char="•"/>
            </a:pPr>
            <a:r>
              <a:rPr lang="en-US" sz="1200">
                <a:solidFill>
                  <a:schemeClr val="dk1"/>
                </a:solidFill>
                <a:latin typeface="Calibri"/>
                <a:ea typeface="Calibri"/>
                <a:cs typeface="Calibri"/>
                <a:sym typeface="Calibri"/>
              </a:rPr>
              <a:t>Conveyance equipment (gutters, downspout, piping, curb cuts, swales), </a:t>
            </a:r>
            <a:endParaRPr/>
          </a:p>
          <a:p>
            <a:pPr marL="171450" lvl="0" indent="-171450" algn="l" rtl="0">
              <a:spcBef>
                <a:spcPts val="0"/>
              </a:spcBef>
              <a:spcAft>
                <a:spcPts val="0"/>
              </a:spcAft>
              <a:buClr>
                <a:schemeClr val="dk1"/>
              </a:buClr>
              <a:buSzPts val="1200"/>
              <a:buFont typeface="Arial"/>
              <a:buChar char="•"/>
            </a:pPr>
            <a:r>
              <a:rPr lang="en-US" sz="1200">
                <a:solidFill>
                  <a:schemeClr val="dk1"/>
                </a:solidFill>
                <a:latin typeface="Calibri"/>
                <a:ea typeface="Calibri"/>
                <a:cs typeface="Calibri"/>
                <a:sym typeface="Calibri"/>
              </a:rPr>
              <a:t>Infiltration areas (basin, berms, overflow), </a:t>
            </a:r>
            <a:endParaRPr/>
          </a:p>
          <a:p>
            <a:pPr marL="171450" lvl="0" indent="-171450" algn="l" rtl="0">
              <a:spcBef>
                <a:spcPts val="0"/>
              </a:spcBef>
              <a:spcAft>
                <a:spcPts val="0"/>
              </a:spcAft>
              <a:buClr>
                <a:schemeClr val="dk1"/>
              </a:buClr>
              <a:buSzPts val="1200"/>
              <a:buFont typeface="Arial"/>
              <a:buChar char="•"/>
            </a:pPr>
            <a:r>
              <a:rPr lang="en-US" sz="1200">
                <a:solidFill>
                  <a:schemeClr val="dk1"/>
                </a:solidFill>
                <a:latin typeface="Calibri"/>
                <a:ea typeface="Calibri"/>
                <a:cs typeface="Calibri"/>
                <a:sym typeface="Calibri"/>
              </a:rPr>
              <a:t>Storage (plants: grasses, shrubs, trees, cactus or tanks).  </a:t>
            </a:r>
            <a:endParaRPr/>
          </a:p>
          <a:p>
            <a:pPr marL="0" lvl="0" indent="0" algn="l" rtl="0">
              <a:spcBef>
                <a:spcPts val="0"/>
              </a:spcBef>
              <a:spcAft>
                <a:spcPts val="0"/>
              </a:spcAft>
              <a:buNone/>
            </a:pPr>
            <a:endParaRPr sz="1200">
              <a:solidFill>
                <a:schemeClr val="dk1"/>
              </a:solidFill>
              <a:latin typeface="Calibri"/>
              <a:ea typeface="Calibri"/>
              <a:cs typeface="Calibri"/>
              <a:sym typeface="Calibri"/>
            </a:endParaRPr>
          </a:p>
          <a:p>
            <a:pPr marL="0" lvl="0" indent="0" algn="l" rtl="0">
              <a:spcBef>
                <a:spcPts val="0"/>
              </a:spcBef>
              <a:spcAft>
                <a:spcPts val="0"/>
              </a:spcAft>
              <a:buNone/>
            </a:pPr>
            <a:r>
              <a:rPr lang="en-US" sz="1200">
                <a:solidFill>
                  <a:schemeClr val="dk1"/>
                </a:solidFill>
                <a:latin typeface="Calibri"/>
                <a:ea typeface="Calibri"/>
                <a:cs typeface="Calibri"/>
                <a:sym typeface="Calibri"/>
              </a:rPr>
              <a:t>They many not yet think of the storage in the ground as part of the system yet, but we’ll come back to it.</a:t>
            </a:r>
            <a:endParaRPr/>
          </a:p>
        </p:txBody>
      </p:sp>
      <p:sp>
        <p:nvSpPr>
          <p:cNvPr id="135" name="Google Shape;135;p6: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6</a:t>
            </a:fld>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0"/>
        <p:cNvGrpSpPr/>
        <p:nvPr/>
      </p:nvGrpSpPr>
      <p:grpSpPr>
        <a:xfrm>
          <a:off x="0" y="0"/>
          <a:ext cx="0" cy="0"/>
          <a:chOff x="0" y="0"/>
          <a:chExt cx="0" cy="0"/>
        </a:xfrm>
      </p:grpSpPr>
      <p:sp>
        <p:nvSpPr>
          <p:cNvPr id="151" name="Google Shape;151;p7: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52" name="Google Shape;152;p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200" b="1">
                <a:solidFill>
                  <a:srgbClr val="F2624C"/>
                </a:solidFill>
                <a:latin typeface="Calibri"/>
                <a:ea typeface="Calibri"/>
                <a:cs typeface="Calibri"/>
                <a:sym typeface="Calibri"/>
              </a:rPr>
              <a:t>DISTINGUISH: </a:t>
            </a:r>
            <a:endParaRPr sz="1200">
              <a:latin typeface="Calibri"/>
              <a:ea typeface="Calibri"/>
              <a:cs typeface="Calibri"/>
              <a:sym typeface="Calibri"/>
            </a:endParaRPr>
          </a:p>
          <a:p>
            <a:pPr marL="342900" marR="0" lvl="0" indent="-342900" algn="l" rtl="0">
              <a:spcBef>
                <a:spcPts val="600"/>
              </a:spcBef>
              <a:spcAft>
                <a:spcPts val="0"/>
              </a:spcAft>
              <a:buClr>
                <a:srgbClr val="F2624C"/>
              </a:buClr>
              <a:buSzPts val="1200"/>
              <a:buFont typeface="Arial"/>
              <a:buChar char="•"/>
            </a:pPr>
            <a:r>
              <a:rPr lang="en-US" sz="1200" b="1">
                <a:solidFill>
                  <a:srgbClr val="F2624C"/>
                </a:solidFill>
                <a:latin typeface="Calibri"/>
                <a:ea typeface="Calibri"/>
                <a:cs typeface="Calibri"/>
                <a:sym typeface="Calibri"/>
              </a:rPr>
              <a:t>What is stormwater runoff? </a:t>
            </a:r>
            <a:endParaRPr sz="1200">
              <a:latin typeface="Calibri"/>
              <a:ea typeface="Calibri"/>
              <a:cs typeface="Calibri"/>
              <a:sym typeface="Calibri"/>
            </a:endParaRPr>
          </a:p>
          <a:p>
            <a:pPr marL="0" lvl="0" indent="0" algn="l" rtl="0">
              <a:spcBef>
                <a:spcPts val="600"/>
              </a:spcBef>
              <a:spcAft>
                <a:spcPts val="0"/>
              </a:spcAft>
              <a:buNone/>
            </a:pPr>
            <a:endParaRPr sz="1200">
              <a:latin typeface="Calibri"/>
              <a:ea typeface="Calibri"/>
              <a:cs typeface="Calibri"/>
              <a:sym typeface="Calibri"/>
            </a:endParaRPr>
          </a:p>
          <a:p>
            <a:pPr marL="0" lvl="0" indent="0" algn="l" rtl="0">
              <a:spcBef>
                <a:spcPts val="0"/>
              </a:spcBef>
              <a:spcAft>
                <a:spcPts val="0"/>
              </a:spcAft>
              <a:buNone/>
            </a:pPr>
            <a:r>
              <a:rPr lang="en-US" sz="1200">
                <a:latin typeface="Calibri"/>
                <a:ea typeface="Calibri"/>
                <a:cs typeface="Calibri"/>
                <a:sym typeface="Calibri"/>
              </a:rPr>
              <a:t>Students are likely to be familiar with stormwater but may not know that water managers consider it a valuable source of water for reuse. In the next exercise, they will learn about Best Management Practices or BMPs to keep stormwater from flowing down our streets and into storm drains but rather to put it to use.</a:t>
            </a:r>
            <a:endParaRPr/>
          </a:p>
        </p:txBody>
      </p:sp>
      <p:sp>
        <p:nvSpPr>
          <p:cNvPr id="153" name="Google Shape;153;p7: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7</a:t>
            </a:fld>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6"/>
        <p:cNvGrpSpPr/>
        <p:nvPr/>
      </p:nvGrpSpPr>
      <p:grpSpPr>
        <a:xfrm>
          <a:off x="0" y="0"/>
          <a:ext cx="0" cy="0"/>
          <a:chOff x="0" y="0"/>
          <a:chExt cx="0" cy="0"/>
        </a:xfrm>
      </p:grpSpPr>
      <p:sp>
        <p:nvSpPr>
          <p:cNvPr id="157" name="Google Shape;157;p8: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58" name="Google Shape;158;p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just" rtl="0">
              <a:spcBef>
                <a:spcPts val="0"/>
              </a:spcBef>
              <a:spcAft>
                <a:spcPts val="0"/>
              </a:spcAft>
              <a:buNone/>
            </a:pPr>
            <a:r>
              <a:rPr lang="en-US" sz="1200">
                <a:latin typeface="Calibri"/>
                <a:ea typeface="Calibri"/>
                <a:cs typeface="Calibri"/>
                <a:sym typeface="Calibri"/>
              </a:rPr>
              <a:t>The </a:t>
            </a:r>
            <a:r>
              <a:rPr lang="en-US" sz="1200" b="1" i="1">
                <a:latin typeface="Calibri"/>
                <a:ea typeface="Calibri"/>
                <a:cs typeface="Calibri"/>
                <a:sym typeface="Calibri"/>
              </a:rPr>
              <a:t>Storm Water</a:t>
            </a:r>
            <a:r>
              <a:rPr lang="en-US" sz="1200">
                <a:latin typeface="Calibri"/>
                <a:ea typeface="Calibri"/>
                <a:cs typeface="Calibri"/>
                <a:sym typeface="Calibri"/>
              </a:rPr>
              <a:t> lesson in the Project WET Curriculum Guide 2.0 will demonstrate and quantify the effect different surfaces have on the flow of water. </a:t>
            </a:r>
            <a:r>
              <a:rPr lang="en-US" sz="1200" i="1">
                <a:latin typeface="Calibri"/>
                <a:ea typeface="Calibri"/>
                <a:cs typeface="Calibri"/>
                <a:sym typeface="Calibri"/>
              </a:rPr>
              <a:t>Distribute the materials and demonstrate how to set it up.</a:t>
            </a:r>
            <a:endParaRPr sz="1200">
              <a:latin typeface="Calibri"/>
              <a:ea typeface="Calibri"/>
              <a:cs typeface="Calibri"/>
              <a:sym typeface="Calibri"/>
            </a:endParaRPr>
          </a:p>
          <a:p>
            <a:pPr marL="0" marR="0" lvl="0" indent="0" algn="just" rtl="0">
              <a:spcBef>
                <a:spcPts val="600"/>
              </a:spcBef>
              <a:spcAft>
                <a:spcPts val="0"/>
              </a:spcAft>
              <a:buNone/>
            </a:pPr>
            <a:endParaRPr sz="1200">
              <a:latin typeface="Calibri"/>
              <a:ea typeface="Calibri"/>
              <a:cs typeface="Calibri"/>
              <a:sym typeface="Calibri"/>
            </a:endParaRPr>
          </a:p>
          <a:p>
            <a:pPr marL="0" marR="0" lvl="0" indent="0" algn="just" rtl="0">
              <a:spcBef>
                <a:spcPts val="600"/>
              </a:spcBef>
              <a:spcAft>
                <a:spcPts val="0"/>
              </a:spcAft>
              <a:buNone/>
            </a:pPr>
            <a:r>
              <a:rPr lang="en-US" sz="1200">
                <a:latin typeface="Calibri"/>
                <a:ea typeface="Calibri"/>
                <a:cs typeface="Calibri"/>
                <a:sym typeface="Calibri"/>
              </a:rPr>
              <a:t>Have the students look at their model.  If the sponges represent the natural land, ask them what they think the plastic bags represent? Be sure they notice where the storm drain is located in the pan that is propped at a slope on another pan. The storm drain should be on the lowest side.</a:t>
            </a:r>
            <a:endParaRPr/>
          </a:p>
          <a:p>
            <a:pPr marL="0" marR="0" lvl="0" indent="0" algn="just" rtl="0">
              <a:spcBef>
                <a:spcPts val="600"/>
              </a:spcBef>
              <a:spcAft>
                <a:spcPts val="0"/>
              </a:spcAft>
              <a:buNone/>
            </a:pPr>
            <a:endParaRPr sz="1200">
              <a:latin typeface="Calibri"/>
              <a:ea typeface="Calibri"/>
              <a:cs typeface="Calibri"/>
              <a:sym typeface="Calibri"/>
            </a:endParaRPr>
          </a:p>
          <a:p>
            <a:pPr marL="0" marR="0" lvl="0" indent="0" algn="just" rtl="0">
              <a:spcBef>
                <a:spcPts val="600"/>
              </a:spcBef>
              <a:spcAft>
                <a:spcPts val="0"/>
              </a:spcAft>
              <a:buNone/>
            </a:pPr>
            <a:r>
              <a:rPr lang="en-US" sz="1200">
                <a:latin typeface="Calibri"/>
                <a:ea typeface="Calibri"/>
                <a:cs typeface="Calibri"/>
                <a:sym typeface="Calibri"/>
              </a:rPr>
              <a:t>Ask the students, “Do the sponges in the bag represent an impermeable surface or permeable surface?”  Let them figure it out in the investigation.</a:t>
            </a:r>
            <a:endParaRPr/>
          </a:p>
          <a:p>
            <a:pPr marL="0" marR="0" lvl="0" indent="0" algn="just" rtl="0">
              <a:spcBef>
                <a:spcPts val="600"/>
              </a:spcBef>
              <a:spcAft>
                <a:spcPts val="0"/>
              </a:spcAft>
              <a:buNone/>
            </a:pPr>
            <a:endParaRPr sz="1200">
              <a:latin typeface="Calibri"/>
              <a:ea typeface="Calibri"/>
              <a:cs typeface="Calibri"/>
              <a:sym typeface="Calibri"/>
            </a:endParaRPr>
          </a:p>
          <a:p>
            <a:pPr marL="0" marR="0" lvl="0" indent="0" algn="just" rtl="0">
              <a:spcBef>
                <a:spcPts val="600"/>
              </a:spcBef>
              <a:spcAft>
                <a:spcPts val="0"/>
              </a:spcAft>
              <a:buNone/>
            </a:pPr>
            <a:r>
              <a:rPr lang="en-US" sz="1200">
                <a:latin typeface="Calibri"/>
                <a:ea typeface="Calibri"/>
                <a:cs typeface="Calibri"/>
                <a:sym typeface="Calibri"/>
              </a:rPr>
              <a:t>The goal of this experiment is to discover and explore ways to manage rainwater by experimenting with runoff. </a:t>
            </a:r>
            <a:endParaRPr/>
          </a:p>
          <a:p>
            <a:pPr marL="0" lvl="0" indent="0" algn="l" rtl="0">
              <a:spcBef>
                <a:spcPts val="600"/>
              </a:spcBef>
              <a:spcAft>
                <a:spcPts val="0"/>
              </a:spcAft>
              <a:buNone/>
            </a:pPr>
            <a:endParaRPr/>
          </a:p>
        </p:txBody>
      </p:sp>
      <p:sp>
        <p:nvSpPr>
          <p:cNvPr id="159" name="Google Shape;159;p8:notes"/>
          <p:cNvSpPr txBox="1">
            <a:spLocks noGrp="1"/>
          </p:cNvSpPr>
          <p:nvPr>
            <p:ph type="hdr" idx="3"/>
          </p:nvPr>
        </p:nvSpPr>
        <p:spPr>
          <a:xfrm>
            <a:off x="0" y="0"/>
            <a:ext cx="2971800" cy="458788"/>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60" name="Google Shape;160;p8: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8</a:t>
            </a:fld>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8"/>
        <p:cNvGrpSpPr/>
        <p:nvPr/>
      </p:nvGrpSpPr>
      <p:grpSpPr>
        <a:xfrm>
          <a:off x="0" y="0"/>
          <a:ext cx="0" cy="0"/>
          <a:chOff x="0" y="0"/>
          <a:chExt cx="0" cy="0"/>
        </a:xfrm>
      </p:grpSpPr>
      <p:sp>
        <p:nvSpPr>
          <p:cNvPr id="169" name="Google Shape;169;p9: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70" name="Google Shape;170;p9: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sz="1200">
                <a:solidFill>
                  <a:schemeClr val="dk1"/>
                </a:solidFill>
                <a:latin typeface="Calibri"/>
                <a:ea typeface="Calibri"/>
                <a:cs typeface="Calibri"/>
                <a:sym typeface="Calibri"/>
              </a:rPr>
              <a:t>Have the students work through the worksheet. First, they pour 250 mL of water on the top portion of the tray. Let the pan drain and collect into the second tray for one minute and then measure and record amount. This is runoff.    </a:t>
            </a:r>
            <a:endParaRPr/>
          </a:p>
          <a:p>
            <a:pPr marL="0" lvl="0" indent="0" algn="l" rtl="0">
              <a:spcBef>
                <a:spcPts val="0"/>
              </a:spcBef>
              <a:spcAft>
                <a:spcPts val="0"/>
              </a:spcAft>
              <a:buNone/>
            </a:pPr>
            <a:endParaRPr sz="1200">
              <a:solidFill>
                <a:schemeClr val="dk1"/>
              </a:solidFill>
              <a:latin typeface="Calibri"/>
              <a:ea typeface="Calibri"/>
              <a:cs typeface="Calibri"/>
              <a:sym typeface="Calibri"/>
            </a:endParaRPr>
          </a:p>
          <a:p>
            <a:pPr marL="0" lvl="0" indent="0" algn="l" rtl="0">
              <a:spcBef>
                <a:spcPts val="0"/>
              </a:spcBef>
              <a:spcAft>
                <a:spcPts val="0"/>
              </a:spcAft>
              <a:buNone/>
            </a:pPr>
            <a:r>
              <a:rPr lang="en-US" sz="1200">
                <a:solidFill>
                  <a:schemeClr val="dk1"/>
                </a:solidFill>
                <a:latin typeface="Calibri"/>
                <a:ea typeface="Calibri"/>
                <a:cs typeface="Calibri"/>
                <a:sym typeface="Calibri"/>
              </a:rPr>
              <a:t>Some ways of managing stormwater are better than others. During the next part of this activity they’re going to learn about Best Management Practices (BMPs) for managing stormwater. Each student group gets a stack of cards which describe different Best Management Practices (BMP). Each card will describe the practice and then tell them to remove a certain number of sponges from the bag and place it back in the tray. Once a plastic bag is empty, they can take it out of the tray. </a:t>
            </a:r>
            <a:endParaRPr/>
          </a:p>
          <a:p>
            <a:pPr marL="0" lvl="0" indent="0" algn="l" rtl="0">
              <a:spcBef>
                <a:spcPts val="0"/>
              </a:spcBef>
              <a:spcAft>
                <a:spcPts val="0"/>
              </a:spcAft>
              <a:buNone/>
            </a:pPr>
            <a:endParaRPr sz="1200">
              <a:solidFill>
                <a:schemeClr val="dk1"/>
              </a:solidFill>
              <a:latin typeface="Calibri"/>
              <a:ea typeface="Calibri"/>
              <a:cs typeface="Calibri"/>
              <a:sym typeface="Calibri"/>
            </a:endParaRPr>
          </a:p>
          <a:p>
            <a:pPr marL="0" lvl="0" indent="0" algn="l" rtl="0">
              <a:spcBef>
                <a:spcPts val="0"/>
              </a:spcBef>
              <a:spcAft>
                <a:spcPts val="0"/>
              </a:spcAft>
              <a:buNone/>
            </a:pPr>
            <a:r>
              <a:rPr lang="en-US" sz="1200">
                <a:solidFill>
                  <a:schemeClr val="dk1"/>
                </a:solidFill>
                <a:latin typeface="Calibri"/>
                <a:ea typeface="Calibri"/>
                <a:cs typeface="Calibri"/>
                <a:sym typeface="Calibri"/>
              </a:rPr>
              <a:t>Start all the student groups at the same time. Students take turns drawing a card randomly from the stack and read the card. Have them discuss the card and record the BMP type in the appropriate section of their worksheet (Step III). Then, have them follow the directions for removing sponges. Do NOT let them move on to Step IV until the timer goes off after 10 minutes.</a:t>
            </a:r>
            <a:endParaRPr/>
          </a:p>
          <a:p>
            <a:pPr marL="0" lvl="0" indent="0" algn="l" rtl="0">
              <a:spcBef>
                <a:spcPts val="0"/>
              </a:spcBef>
              <a:spcAft>
                <a:spcPts val="0"/>
              </a:spcAft>
              <a:buNone/>
            </a:pPr>
            <a:endParaRPr sz="1200">
              <a:solidFill>
                <a:schemeClr val="dk1"/>
              </a:solidFill>
              <a:latin typeface="Calibri"/>
              <a:ea typeface="Calibri"/>
              <a:cs typeface="Calibri"/>
              <a:sym typeface="Calibri"/>
            </a:endParaRPr>
          </a:p>
          <a:p>
            <a:pPr marL="0" lvl="0" indent="0" algn="l" rtl="0">
              <a:spcBef>
                <a:spcPts val="0"/>
              </a:spcBef>
              <a:spcAft>
                <a:spcPts val="0"/>
              </a:spcAft>
              <a:buNone/>
            </a:pPr>
            <a:r>
              <a:rPr lang="en-US" sz="1200">
                <a:solidFill>
                  <a:schemeClr val="dk1"/>
                </a:solidFill>
                <a:latin typeface="Calibri"/>
                <a:ea typeface="Calibri"/>
                <a:cs typeface="Calibri"/>
                <a:sym typeface="Calibri"/>
              </a:rPr>
              <a:t>Then they move on to Step IV:  Pour 250 mL of water on the top portion of the tray. Let the pan drain and collect into the second tray for one minute and then measure and record amount. They subtract that amount from the amount that they poured on the model (250 mL ) to calculate the amount of water retained in the model.</a:t>
            </a:r>
            <a:endParaRPr/>
          </a:p>
          <a:p>
            <a:pPr marL="0" lvl="0" indent="0" algn="l" rtl="0">
              <a:spcBef>
                <a:spcPts val="0"/>
              </a:spcBef>
              <a:spcAft>
                <a:spcPts val="0"/>
              </a:spcAft>
              <a:buNone/>
            </a:pPr>
            <a:r>
              <a:rPr lang="en-US" sz="1200">
                <a:solidFill>
                  <a:schemeClr val="dk1"/>
                </a:solidFill>
                <a:latin typeface="Calibri"/>
                <a:ea typeface="Calibri"/>
                <a:cs typeface="Calibri"/>
                <a:sym typeface="Calibri"/>
              </a:rPr>
              <a:t>In Step V, students compare the runoff and retention for the permeable and impermeable surfaces.  Discuss their data.</a:t>
            </a:r>
            <a:endParaRPr/>
          </a:p>
        </p:txBody>
      </p:sp>
      <p:sp>
        <p:nvSpPr>
          <p:cNvPr id="171" name="Google Shape;171;p9:notes"/>
          <p:cNvSpPr txBox="1">
            <a:spLocks noGrp="1"/>
          </p:cNvSpPr>
          <p:nvPr>
            <p:ph type="hdr" idx="3"/>
          </p:nvPr>
        </p:nvSpPr>
        <p:spPr>
          <a:xfrm>
            <a:off x="0" y="0"/>
            <a:ext cx="2971800" cy="458788"/>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72" name="Google Shape;172;p9: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9</a:t>
            </a:fld>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15"/>
        <p:cNvGrpSpPr/>
        <p:nvPr/>
      </p:nvGrpSpPr>
      <p:grpSpPr>
        <a:xfrm>
          <a:off x="0" y="0"/>
          <a:ext cx="0" cy="0"/>
          <a:chOff x="0" y="0"/>
          <a:chExt cx="0" cy="0"/>
        </a:xfrm>
      </p:grpSpPr>
      <p:sp>
        <p:nvSpPr>
          <p:cNvPr id="16" name="Google Shape;16;p2"/>
          <p:cNvSpPr txBox="1">
            <a:spLocks noGrp="1"/>
          </p:cNvSpPr>
          <p:nvPr>
            <p:ph type="title"/>
          </p:nvPr>
        </p:nvSpPr>
        <p:spPr>
          <a:xfrm>
            <a:off x="628650" y="365126"/>
            <a:ext cx="7886700" cy="1325563"/>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7" name="Google Shape;17;p2"/>
          <p:cNvSpPr txBox="1">
            <a:spLocks noGrp="1"/>
          </p:cNvSpPr>
          <p:nvPr>
            <p:ph type="body" idx="1"/>
          </p:nvPr>
        </p:nvSpPr>
        <p:spPr>
          <a:xfrm>
            <a:off x="628650" y="1825625"/>
            <a:ext cx="7886700" cy="4351338"/>
          </a:xfrm>
          <a:prstGeom prst="rect">
            <a:avLst/>
          </a:prstGeom>
          <a:noFill/>
          <a:ln>
            <a:noFill/>
          </a:ln>
        </p:spPr>
        <p:txBody>
          <a:bodyPr spcFirstLastPara="1" wrap="square" lIns="91425" tIns="45700" rIns="91425" bIns="45700" anchor="t" anchorCtr="0">
            <a:no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8" name="Google Shape;18;p2"/>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9" name="Google Shape;19;p2"/>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0" name="Google Shape;20;p2"/>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solidFill>
                  <a:srgbClr val="5FCBEF"/>
                </a:solidFill>
              </a:defRPr>
            </a:lvl1pPr>
            <a:lvl2pPr marL="0" lvl="1" indent="0" algn="r">
              <a:spcBef>
                <a:spcPts val="0"/>
              </a:spcBef>
              <a:buNone/>
              <a:defRPr>
                <a:solidFill>
                  <a:srgbClr val="5FCBEF"/>
                </a:solidFill>
              </a:defRPr>
            </a:lvl2pPr>
            <a:lvl3pPr marL="0" lvl="2" indent="0" algn="r">
              <a:spcBef>
                <a:spcPts val="0"/>
              </a:spcBef>
              <a:buNone/>
              <a:defRPr>
                <a:solidFill>
                  <a:srgbClr val="5FCBEF"/>
                </a:solidFill>
              </a:defRPr>
            </a:lvl3pPr>
            <a:lvl4pPr marL="0" lvl="3" indent="0" algn="r">
              <a:spcBef>
                <a:spcPts val="0"/>
              </a:spcBef>
              <a:buNone/>
              <a:defRPr>
                <a:solidFill>
                  <a:srgbClr val="5FCBEF"/>
                </a:solidFill>
              </a:defRPr>
            </a:lvl4pPr>
            <a:lvl5pPr marL="0" lvl="4" indent="0" algn="r">
              <a:spcBef>
                <a:spcPts val="0"/>
              </a:spcBef>
              <a:buNone/>
              <a:defRPr>
                <a:solidFill>
                  <a:srgbClr val="5FCBEF"/>
                </a:solidFill>
              </a:defRPr>
            </a:lvl5pPr>
            <a:lvl6pPr marL="0" lvl="5" indent="0" algn="r">
              <a:spcBef>
                <a:spcPts val="0"/>
              </a:spcBef>
              <a:buNone/>
              <a:defRPr>
                <a:solidFill>
                  <a:srgbClr val="5FCBEF"/>
                </a:solidFill>
              </a:defRPr>
            </a:lvl6pPr>
            <a:lvl7pPr marL="0" lvl="6" indent="0" algn="r">
              <a:spcBef>
                <a:spcPts val="0"/>
              </a:spcBef>
              <a:buNone/>
              <a:defRPr>
                <a:solidFill>
                  <a:srgbClr val="5FCBEF"/>
                </a:solidFill>
              </a:defRPr>
            </a:lvl7pPr>
            <a:lvl8pPr marL="0" lvl="7" indent="0" algn="r">
              <a:spcBef>
                <a:spcPts val="0"/>
              </a:spcBef>
              <a:buNone/>
              <a:defRPr>
                <a:solidFill>
                  <a:srgbClr val="5FCBEF"/>
                </a:solidFill>
              </a:defRPr>
            </a:lvl8pPr>
            <a:lvl9pPr marL="0" lvl="8" indent="0" algn="r">
              <a:spcBef>
                <a:spcPts val="0"/>
              </a:spcBef>
              <a:buNone/>
              <a:defRPr>
                <a:solidFill>
                  <a:srgbClr val="5FCBEF"/>
                </a:solidFil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72"/>
        <p:cNvGrpSpPr/>
        <p:nvPr/>
      </p:nvGrpSpPr>
      <p:grpSpPr>
        <a:xfrm>
          <a:off x="0" y="0"/>
          <a:ext cx="0" cy="0"/>
          <a:chOff x="0" y="0"/>
          <a:chExt cx="0" cy="0"/>
        </a:xfrm>
      </p:grpSpPr>
      <p:sp>
        <p:nvSpPr>
          <p:cNvPr id="73" name="Google Shape;73;p11"/>
          <p:cNvSpPr txBox="1">
            <a:spLocks noGrp="1"/>
          </p:cNvSpPr>
          <p:nvPr>
            <p:ph type="title"/>
          </p:nvPr>
        </p:nvSpPr>
        <p:spPr>
          <a:xfrm>
            <a:off x="628650" y="365126"/>
            <a:ext cx="7886700" cy="1325563"/>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4" name="Google Shape;74;p11"/>
          <p:cNvSpPr txBox="1">
            <a:spLocks noGrp="1"/>
          </p:cNvSpPr>
          <p:nvPr>
            <p:ph type="body" idx="1"/>
          </p:nvPr>
        </p:nvSpPr>
        <p:spPr>
          <a:xfrm rot="5400000">
            <a:off x="2396331" y="57944"/>
            <a:ext cx="4351338" cy="7886700"/>
          </a:xfrm>
          <a:prstGeom prst="rect">
            <a:avLst/>
          </a:prstGeom>
          <a:noFill/>
          <a:ln>
            <a:noFill/>
          </a:ln>
        </p:spPr>
        <p:txBody>
          <a:bodyPr spcFirstLastPara="1" wrap="square" lIns="91425" tIns="45700" rIns="91425" bIns="45700" anchor="t" anchorCtr="0">
            <a:no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5" name="Google Shape;75;p11"/>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6" name="Google Shape;76;p11"/>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7" name="Google Shape;77;p11"/>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solidFill>
                  <a:srgbClr val="5FCBEF"/>
                </a:solidFill>
              </a:defRPr>
            </a:lvl1pPr>
            <a:lvl2pPr marL="0" lvl="1" indent="0" algn="r">
              <a:spcBef>
                <a:spcPts val="0"/>
              </a:spcBef>
              <a:buNone/>
              <a:defRPr>
                <a:solidFill>
                  <a:srgbClr val="5FCBEF"/>
                </a:solidFill>
              </a:defRPr>
            </a:lvl2pPr>
            <a:lvl3pPr marL="0" lvl="2" indent="0" algn="r">
              <a:spcBef>
                <a:spcPts val="0"/>
              </a:spcBef>
              <a:buNone/>
              <a:defRPr>
                <a:solidFill>
                  <a:srgbClr val="5FCBEF"/>
                </a:solidFill>
              </a:defRPr>
            </a:lvl3pPr>
            <a:lvl4pPr marL="0" lvl="3" indent="0" algn="r">
              <a:spcBef>
                <a:spcPts val="0"/>
              </a:spcBef>
              <a:buNone/>
              <a:defRPr>
                <a:solidFill>
                  <a:srgbClr val="5FCBEF"/>
                </a:solidFill>
              </a:defRPr>
            </a:lvl4pPr>
            <a:lvl5pPr marL="0" lvl="4" indent="0" algn="r">
              <a:spcBef>
                <a:spcPts val="0"/>
              </a:spcBef>
              <a:buNone/>
              <a:defRPr>
                <a:solidFill>
                  <a:srgbClr val="5FCBEF"/>
                </a:solidFill>
              </a:defRPr>
            </a:lvl5pPr>
            <a:lvl6pPr marL="0" lvl="5" indent="0" algn="r">
              <a:spcBef>
                <a:spcPts val="0"/>
              </a:spcBef>
              <a:buNone/>
              <a:defRPr>
                <a:solidFill>
                  <a:srgbClr val="5FCBEF"/>
                </a:solidFill>
              </a:defRPr>
            </a:lvl6pPr>
            <a:lvl7pPr marL="0" lvl="6" indent="0" algn="r">
              <a:spcBef>
                <a:spcPts val="0"/>
              </a:spcBef>
              <a:buNone/>
              <a:defRPr>
                <a:solidFill>
                  <a:srgbClr val="5FCBEF"/>
                </a:solidFill>
              </a:defRPr>
            </a:lvl7pPr>
            <a:lvl8pPr marL="0" lvl="7" indent="0" algn="r">
              <a:spcBef>
                <a:spcPts val="0"/>
              </a:spcBef>
              <a:buNone/>
              <a:defRPr>
                <a:solidFill>
                  <a:srgbClr val="5FCBEF"/>
                </a:solidFill>
              </a:defRPr>
            </a:lvl8pPr>
            <a:lvl9pPr marL="0" lvl="8" indent="0" algn="r">
              <a:spcBef>
                <a:spcPts val="0"/>
              </a:spcBef>
              <a:buNone/>
              <a:defRPr>
                <a:solidFill>
                  <a:srgbClr val="5FCBEF"/>
                </a:solidFil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78"/>
        <p:cNvGrpSpPr/>
        <p:nvPr/>
      </p:nvGrpSpPr>
      <p:grpSpPr>
        <a:xfrm>
          <a:off x="0" y="0"/>
          <a:ext cx="0" cy="0"/>
          <a:chOff x="0" y="0"/>
          <a:chExt cx="0" cy="0"/>
        </a:xfrm>
      </p:grpSpPr>
      <p:sp>
        <p:nvSpPr>
          <p:cNvPr id="79" name="Google Shape;79;p12"/>
          <p:cNvSpPr txBox="1">
            <a:spLocks noGrp="1"/>
          </p:cNvSpPr>
          <p:nvPr>
            <p:ph type="title"/>
          </p:nvPr>
        </p:nvSpPr>
        <p:spPr>
          <a:xfrm rot="5400000">
            <a:off x="4623593" y="2285206"/>
            <a:ext cx="5811838" cy="1971675"/>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80" name="Google Shape;80;p12"/>
          <p:cNvSpPr txBox="1">
            <a:spLocks noGrp="1"/>
          </p:cNvSpPr>
          <p:nvPr>
            <p:ph type="body" idx="1"/>
          </p:nvPr>
        </p:nvSpPr>
        <p:spPr>
          <a:xfrm rot="5400000">
            <a:off x="623093" y="370681"/>
            <a:ext cx="5811838" cy="5800725"/>
          </a:xfrm>
          <a:prstGeom prst="rect">
            <a:avLst/>
          </a:prstGeom>
          <a:noFill/>
          <a:ln>
            <a:noFill/>
          </a:ln>
        </p:spPr>
        <p:txBody>
          <a:bodyPr spcFirstLastPara="1" wrap="square" lIns="91425" tIns="45700" rIns="91425" bIns="45700" anchor="t" anchorCtr="0">
            <a:no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81" name="Google Shape;81;p12"/>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2" name="Google Shape;82;p12"/>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3" name="Google Shape;83;p12"/>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solidFill>
                  <a:srgbClr val="5FCBEF"/>
                </a:solidFill>
              </a:defRPr>
            </a:lvl1pPr>
            <a:lvl2pPr marL="0" lvl="1" indent="0" algn="r">
              <a:spcBef>
                <a:spcPts val="0"/>
              </a:spcBef>
              <a:buNone/>
              <a:defRPr>
                <a:solidFill>
                  <a:srgbClr val="5FCBEF"/>
                </a:solidFill>
              </a:defRPr>
            </a:lvl2pPr>
            <a:lvl3pPr marL="0" lvl="2" indent="0" algn="r">
              <a:spcBef>
                <a:spcPts val="0"/>
              </a:spcBef>
              <a:buNone/>
              <a:defRPr>
                <a:solidFill>
                  <a:srgbClr val="5FCBEF"/>
                </a:solidFill>
              </a:defRPr>
            </a:lvl3pPr>
            <a:lvl4pPr marL="0" lvl="3" indent="0" algn="r">
              <a:spcBef>
                <a:spcPts val="0"/>
              </a:spcBef>
              <a:buNone/>
              <a:defRPr>
                <a:solidFill>
                  <a:srgbClr val="5FCBEF"/>
                </a:solidFill>
              </a:defRPr>
            </a:lvl4pPr>
            <a:lvl5pPr marL="0" lvl="4" indent="0" algn="r">
              <a:spcBef>
                <a:spcPts val="0"/>
              </a:spcBef>
              <a:buNone/>
              <a:defRPr>
                <a:solidFill>
                  <a:srgbClr val="5FCBEF"/>
                </a:solidFill>
              </a:defRPr>
            </a:lvl5pPr>
            <a:lvl6pPr marL="0" lvl="5" indent="0" algn="r">
              <a:spcBef>
                <a:spcPts val="0"/>
              </a:spcBef>
              <a:buNone/>
              <a:defRPr>
                <a:solidFill>
                  <a:srgbClr val="5FCBEF"/>
                </a:solidFill>
              </a:defRPr>
            </a:lvl6pPr>
            <a:lvl7pPr marL="0" lvl="6" indent="0" algn="r">
              <a:spcBef>
                <a:spcPts val="0"/>
              </a:spcBef>
              <a:buNone/>
              <a:defRPr>
                <a:solidFill>
                  <a:srgbClr val="5FCBEF"/>
                </a:solidFill>
              </a:defRPr>
            </a:lvl7pPr>
            <a:lvl8pPr marL="0" lvl="7" indent="0" algn="r">
              <a:spcBef>
                <a:spcPts val="0"/>
              </a:spcBef>
              <a:buNone/>
              <a:defRPr>
                <a:solidFill>
                  <a:srgbClr val="5FCBEF"/>
                </a:solidFill>
              </a:defRPr>
            </a:lvl8pPr>
            <a:lvl9pPr marL="0" lvl="8" indent="0" algn="r">
              <a:spcBef>
                <a:spcPts val="0"/>
              </a:spcBef>
              <a:buNone/>
              <a:defRPr>
                <a:solidFill>
                  <a:srgbClr val="5FCBEF"/>
                </a:solidFil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and Text" type="tx">
  <p:cSld name="TITLE_AND_BODY">
    <p:spTree>
      <p:nvGrpSpPr>
        <p:cNvPr id="1" name="Shape 25"/>
        <p:cNvGrpSpPr/>
        <p:nvPr/>
      </p:nvGrpSpPr>
      <p:grpSpPr>
        <a:xfrm>
          <a:off x="0" y="0"/>
          <a:ext cx="0" cy="0"/>
          <a:chOff x="0" y="0"/>
          <a:chExt cx="0" cy="0"/>
        </a:xfrm>
      </p:grpSpPr>
      <p:sp>
        <p:nvSpPr>
          <p:cNvPr id="26" name="Google Shape;26;p4"/>
          <p:cNvSpPr txBox="1">
            <a:spLocks noGrp="1"/>
          </p:cNvSpPr>
          <p:nvPr>
            <p:ph type="title"/>
          </p:nvPr>
        </p:nvSpPr>
        <p:spPr>
          <a:xfrm>
            <a:off x="628650" y="365126"/>
            <a:ext cx="7886700" cy="1325563"/>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7" name="Google Shape;27;p4"/>
          <p:cNvSpPr txBox="1">
            <a:spLocks noGrp="1"/>
          </p:cNvSpPr>
          <p:nvPr>
            <p:ph type="body" idx="1"/>
          </p:nvPr>
        </p:nvSpPr>
        <p:spPr>
          <a:xfrm>
            <a:off x="628650" y="1825625"/>
            <a:ext cx="7886700" cy="4351338"/>
          </a:xfrm>
          <a:prstGeom prst="rect">
            <a:avLst/>
          </a:prstGeom>
          <a:noFill/>
          <a:ln>
            <a:noFill/>
          </a:ln>
        </p:spPr>
        <p:txBody>
          <a:bodyPr spcFirstLastPara="1" wrap="square" lIns="91425" tIns="45700" rIns="91425" bIns="45700" anchor="t" anchorCtr="0">
            <a:no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8" name="Google Shape;28;p4"/>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9" name="Google Shape;29;p4"/>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0" name="Google Shape;30;p4"/>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31"/>
        <p:cNvGrpSpPr/>
        <p:nvPr/>
      </p:nvGrpSpPr>
      <p:grpSpPr>
        <a:xfrm>
          <a:off x="0" y="0"/>
          <a:ext cx="0" cy="0"/>
          <a:chOff x="0" y="0"/>
          <a:chExt cx="0" cy="0"/>
        </a:xfrm>
      </p:grpSpPr>
      <p:sp>
        <p:nvSpPr>
          <p:cNvPr id="32" name="Google Shape;32;p5"/>
          <p:cNvSpPr txBox="1">
            <a:spLocks noGrp="1"/>
          </p:cNvSpPr>
          <p:nvPr>
            <p:ph type="title"/>
          </p:nvPr>
        </p:nvSpPr>
        <p:spPr>
          <a:xfrm>
            <a:off x="628650" y="365126"/>
            <a:ext cx="7886700" cy="1325563"/>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3" name="Google Shape;33;p5"/>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4" name="Google Shape;34;p5"/>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5" name="Google Shape;35;p5"/>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solidFill>
                  <a:srgbClr val="5FCBEF"/>
                </a:solidFill>
              </a:defRPr>
            </a:lvl1pPr>
            <a:lvl2pPr marL="0" lvl="1" indent="0" algn="r">
              <a:spcBef>
                <a:spcPts val="0"/>
              </a:spcBef>
              <a:buNone/>
              <a:defRPr>
                <a:solidFill>
                  <a:srgbClr val="5FCBEF"/>
                </a:solidFill>
              </a:defRPr>
            </a:lvl2pPr>
            <a:lvl3pPr marL="0" lvl="2" indent="0" algn="r">
              <a:spcBef>
                <a:spcPts val="0"/>
              </a:spcBef>
              <a:buNone/>
              <a:defRPr>
                <a:solidFill>
                  <a:srgbClr val="5FCBEF"/>
                </a:solidFill>
              </a:defRPr>
            </a:lvl3pPr>
            <a:lvl4pPr marL="0" lvl="3" indent="0" algn="r">
              <a:spcBef>
                <a:spcPts val="0"/>
              </a:spcBef>
              <a:buNone/>
              <a:defRPr>
                <a:solidFill>
                  <a:srgbClr val="5FCBEF"/>
                </a:solidFill>
              </a:defRPr>
            </a:lvl4pPr>
            <a:lvl5pPr marL="0" lvl="4" indent="0" algn="r">
              <a:spcBef>
                <a:spcPts val="0"/>
              </a:spcBef>
              <a:buNone/>
              <a:defRPr>
                <a:solidFill>
                  <a:srgbClr val="5FCBEF"/>
                </a:solidFill>
              </a:defRPr>
            </a:lvl5pPr>
            <a:lvl6pPr marL="0" lvl="5" indent="0" algn="r">
              <a:spcBef>
                <a:spcPts val="0"/>
              </a:spcBef>
              <a:buNone/>
              <a:defRPr>
                <a:solidFill>
                  <a:srgbClr val="5FCBEF"/>
                </a:solidFill>
              </a:defRPr>
            </a:lvl6pPr>
            <a:lvl7pPr marL="0" lvl="6" indent="0" algn="r">
              <a:spcBef>
                <a:spcPts val="0"/>
              </a:spcBef>
              <a:buNone/>
              <a:defRPr>
                <a:solidFill>
                  <a:srgbClr val="5FCBEF"/>
                </a:solidFill>
              </a:defRPr>
            </a:lvl7pPr>
            <a:lvl8pPr marL="0" lvl="7" indent="0" algn="r">
              <a:spcBef>
                <a:spcPts val="0"/>
              </a:spcBef>
              <a:buNone/>
              <a:defRPr>
                <a:solidFill>
                  <a:srgbClr val="5FCBEF"/>
                </a:solidFill>
              </a:defRPr>
            </a:lvl8pPr>
            <a:lvl9pPr marL="0" lvl="8" indent="0" algn="r">
              <a:spcBef>
                <a:spcPts val="0"/>
              </a:spcBef>
              <a:buNone/>
              <a:defRPr>
                <a:solidFill>
                  <a:srgbClr val="5FCBEF"/>
                </a:solidFil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36"/>
        <p:cNvGrpSpPr/>
        <p:nvPr/>
      </p:nvGrpSpPr>
      <p:grpSpPr>
        <a:xfrm>
          <a:off x="0" y="0"/>
          <a:ext cx="0" cy="0"/>
          <a:chOff x="0" y="0"/>
          <a:chExt cx="0" cy="0"/>
        </a:xfrm>
      </p:grpSpPr>
      <p:sp>
        <p:nvSpPr>
          <p:cNvPr id="37" name="Google Shape;37;p6"/>
          <p:cNvSpPr txBox="1">
            <a:spLocks noGrp="1"/>
          </p:cNvSpPr>
          <p:nvPr>
            <p:ph type="ctrTitle"/>
          </p:nvPr>
        </p:nvSpPr>
        <p:spPr>
          <a:xfrm>
            <a:off x="685800" y="1122363"/>
            <a:ext cx="7772400" cy="2387600"/>
          </a:xfrm>
          <a:prstGeom prst="rect">
            <a:avLst/>
          </a:prstGeom>
          <a:noFill/>
          <a:ln>
            <a:noFill/>
          </a:ln>
        </p:spPr>
        <p:txBody>
          <a:bodyPr spcFirstLastPara="1" wrap="square" lIns="91425" tIns="45700" rIns="91425" bIns="45700" anchor="b" anchorCtr="0">
            <a:noAutofit/>
          </a:bodyPr>
          <a:lstStyle>
            <a:lvl1pPr lvl="0" algn="ctr">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8" name="Google Shape;38;p6"/>
          <p:cNvSpPr txBox="1">
            <a:spLocks noGrp="1"/>
          </p:cNvSpPr>
          <p:nvPr>
            <p:ph type="subTitle" idx="1"/>
          </p:nvPr>
        </p:nvSpPr>
        <p:spPr>
          <a:xfrm>
            <a:off x="1143000" y="3602038"/>
            <a:ext cx="6858000" cy="1655762"/>
          </a:xfrm>
          <a:prstGeom prst="rect">
            <a:avLst/>
          </a:prstGeom>
          <a:noFill/>
          <a:ln>
            <a:noFill/>
          </a:ln>
        </p:spPr>
        <p:txBody>
          <a:bodyPr spcFirstLastPara="1" wrap="square" lIns="91425" tIns="45700" rIns="91425" bIns="45700" anchor="t" anchorCtr="0">
            <a:no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39" name="Google Shape;39;p6"/>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0" name="Google Shape;40;p6"/>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1" name="Google Shape;41;p6"/>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solidFill>
                  <a:srgbClr val="5FCBEF"/>
                </a:solidFill>
              </a:defRPr>
            </a:lvl1pPr>
            <a:lvl2pPr marL="0" lvl="1" indent="0" algn="r">
              <a:spcBef>
                <a:spcPts val="0"/>
              </a:spcBef>
              <a:buNone/>
              <a:defRPr>
                <a:solidFill>
                  <a:srgbClr val="5FCBEF"/>
                </a:solidFill>
              </a:defRPr>
            </a:lvl2pPr>
            <a:lvl3pPr marL="0" lvl="2" indent="0" algn="r">
              <a:spcBef>
                <a:spcPts val="0"/>
              </a:spcBef>
              <a:buNone/>
              <a:defRPr>
                <a:solidFill>
                  <a:srgbClr val="5FCBEF"/>
                </a:solidFill>
              </a:defRPr>
            </a:lvl3pPr>
            <a:lvl4pPr marL="0" lvl="3" indent="0" algn="r">
              <a:spcBef>
                <a:spcPts val="0"/>
              </a:spcBef>
              <a:buNone/>
              <a:defRPr>
                <a:solidFill>
                  <a:srgbClr val="5FCBEF"/>
                </a:solidFill>
              </a:defRPr>
            </a:lvl4pPr>
            <a:lvl5pPr marL="0" lvl="4" indent="0" algn="r">
              <a:spcBef>
                <a:spcPts val="0"/>
              </a:spcBef>
              <a:buNone/>
              <a:defRPr>
                <a:solidFill>
                  <a:srgbClr val="5FCBEF"/>
                </a:solidFill>
              </a:defRPr>
            </a:lvl5pPr>
            <a:lvl6pPr marL="0" lvl="5" indent="0" algn="r">
              <a:spcBef>
                <a:spcPts val="0"/>
              </a:spcBef>
              <a:buNone/>
              <a:defRPr>
                <a:solidFill>
                  <a:srgbClr val="5FCBEF"/>
                </a:solidFill>
              </a:defRPr>
            </a:lvl6pPr>
            <a:lvl7pPr marL="0" lvl="6" indent="0" algn="r">
              <a:spcBef>
                <a:spcPts val="0"/>
              </a:spcBef>
              <a:buNone/>
              <a:defRPr>
                <a:solidFill>
                  <a:srgbClr val="5FCBEF"/>
                </a:solidFill>
              </a:defRPr>
            </a:lvl7pPr>
            <a:lvl8pPr marL="0" lvl="7" indent="0" algn="r">
              <a:spcBef>
                <a:spcPts val="0"/>
              </a:spcBef>
              <a:buNone/>
              <a:defRPr>
                <a:solidFill>
                  <a:srgbClr val="5FCBEF"/>
                </a:solidFill>
              </a:defRPr>
            </a:lvl8pPr>
            <a:lvl9pPr marL="0" lvl="8" indent="0" algn="r">
              <a:spcBef>
                <a:spcPts val="0"/>
              </a:spcBef>
              <a:buNone/>
              <a:defRPr>
                <a:solidFill>
                  <a:srgbClr val="5FCBEF"/>
                </a:solidFil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42"/>
        <p:cNvGrpSpPr/>
        <p:nvPr/>
      </p:nvGrpSpPr>
      <p:grpSpPr>
        <a:xfrm>
          <a:off x="0" y="0"/>
          <a:ext cx="0" cy="0"/>
          <a:chOff x="0" y="0"/>
          <a:chExt cx="0" cy="0"/>
        </a:xfrm>
      </p:grpSpPr>
      <p:sp>
        <p:nvSpPr>
          <p:cNvPr id="43" name="Google Shape;43;p7"/>
          <p:cNvSpPr txBox="1">
            <a:spLocks noGrp="1"/>
          </p:cNvSpPr>
          <p:nvPr>
            <p:ph type="title"/>
          </p:nvPr>
        </p:nvSpPr>
        <p:spPr>
          <a:xfrm>
            <a:off x="623888" y="1709739"/>
            <a:ext cx="7886700" cy="2852737"/>
          </a:xfrm>
          <a:prstGeom prst="rect">
            <a:avLst/>
          </a:prstGeom>
          <a:noFill/>
          <a:ln>
            <a:noFill/>
          </a:ln>
        </p:spPr>
        <p:txBody>
          <a:bodyPr spcFirstLastPara="1" wrap="square" lIns="91425" tIns="45700" rIns="91425" bIns="45700" anchor="b" anchorCtr="0">
            <a:noAutofit/>
          </a:bodyPr>
          <a:lstStyle>
            <a:lvl1pPr lvl="0" algn="l">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4" name="Google Shape;44;p7"/>
          <p:cNvSpPr txBox="1">
            <a:spLocks noGrp="1"/>
          </p:cNvSpPr>
          <p:nvPr>
            <p:ph type="body" idx="1"/>
          </p:nvPr>
        </p:nvSpPr>
        <p:spPr>
          <a:xfrm>
            <a:off x="623888" y="4589464"/>
            <a:ext cx="7886700" cy="1500187"/>
          </a:xfrm>
          <a:prstGeom prst="rect">
            <a:avLst/>
          </a:prstGeom>
          <a:noFill/>
          <a:ln>
            <a:noFill/>
          </a:ln>
        </p:spPr>
        <p:txBody>
          <a:bodyPr spcFirstLastPara="1" wrap="square" lIns="91425" tIns="45700" rIns="91425" bIns="45700" anchor="t" anchorCtr="0">
            <a:noAutofit/>
          </a:bodyPr>
          <a:lstStyle>
            <a:lvl1pPr marL="457200" lvl="0" indent="-228600" algn="l">
              <a:lnSpc>
                <a:spcPct val="90000"/>
              </a:lnSpc>
              <a:spcBef>
                <a:spcPts val="1000"/>
              </a:spcBef>
              <a:spcAft>
                <a:spcPts val="0"/>
              </a:spcAft>
              <a:buClr>
                <a:schemeClr val="dk1"/>
              </a:buClr>
              <a:buSzPts val="2400"/>
              <a:buNone/>
              <a:defRPr sz="2400">
                <a:solidFill>
                  <a:schemeClr val="dk1"/>
                </a:solidFill>
              </a:defRPr>
            </a:lvl1pPr>
            <a:lvl2pPr marL="914400" lvl="1" indent="-228600" algn="l">
              <a:lnSpc>
                <a:spcPct val="90000"/>
              </a:lnSpc>
              <a:spcBef>
                <a:spcPts val="500"/>
              </a:spcBef>
              <a:spcAft>
                <a:spcPts val="0"/>
              </a:spcAft>
              <a:buClr>
                <a:srgbClr val="888888"/>
              </a:buClr>
              <a:buSzPts val="2000"/>
              <a:buNone/>
              <a:defRPr sz="2000">
                <a:solidFill>
                  <a:srgbClr val="888888"/>
                </a:solidFill>
              </a:defRPr>
            </a:lvl2pPr>
            <a:lvl3pPr marL="1371600" lvl="2" indent="-228600" algn="l">
              <a:lnSpc>
                <a:spcPct val="90000"/>
              </a:lnSpc>
              <a:spcBef>
                <a:spcPts val="500"/>
              </a:spcBef>
              <a:spcAft>
                <a:spcPts val="0"/>
              </a:spcAft>
              <a:buClr>
                <a:srgbClr val="888888"/>
              </a:buClr>
              <a:buSzPts val="1800"/>
              <a:buNone/>
              <a:defRPr sz="1800">
                <a:solidFill>
                  <a:srgbClr val="888888"/>
                </a:solidFill>
              </a:defRPr>
            </a:lvl3pPr>
            <a:lvl4pPr marL="1828800" lvl="3" indent="-228600" algn="l">
              <a:lnSpc>
                <a:spcPct val="90000"/>
              </a:lnSpc>
              <a:spcBef>
                <a:spcPts val="500"/>
              </a:spcBef>
              <a:spcAft>
                <a:spcPts val="0"/>
              </a:spcAft>
              <a:buClr>
                <a:srgbClr val="888888"/>
              </a:buClr>
              <a:buSzPts val="1600"/>
              <a:buNone/>
              <a:defRPr sz="1600">
                <a:solidFill>
                  <a:srgbClr val="888888"/>
                </a:solidFill>
              </a:defRPr>
            </a:lvl4pPr>
            <a:lvl5pPr marL="2286000" lvl="4" indent="-228600" algn="l">
              <a:lnSpc>
                <a:spcPct val="90000"/>
              </a:lnSpc>
              <a:spcBef>
                <a:spcPts val="500"/>
              </a:spcBef>
              <a:spcAft>
                <a:spcPts val="0"/>
              </a:spcAft>
              <a:buClr>
                <a:srgbClr val="888888"/>
              </a:buClr>
              <a:buSzPts val="1600"/>
              <a:buNone/>
              <a:defRPr sz="1600">
                <a:solidFill>
                  <a:srgbClr val="888888"/>
                </a:solidFill>
              </a:defRPr>
            </a:lvl5pPr>
            <a:lvl6pPr marL="2743200" lvl="5" indent="-228600" algn="l">
              <a:lnSpc>
                <a:spcPct val="90000"/>
              </a:lnSpc>
              <a:spcBef>
                <a:spcPts val="500"/>
              </a:spcBef>
              <a:spcAft>
                <a:spcPts val="0"/>
              </a:spcAft>
              <a:buClr>
                <a:srgbClr val="888888"/>
              </a:buClr>
              <a:buSzPts val="1600"/>
              <a:buNone/>
              <a:defRPr sz="1600">
                <a:solidFill>
                  <a:srgbClr val="888888"/>
                </a:solidFill>
              </a:defRPr>
            </a:lvl6pPr>
            <a:lvl7pPr marL="3200400" lvl="6" indent="-228600" algn="l">
              <a:lnSpc>
                <a:spcPct val="90000"/>
              </a:lnSpc>
              <a:spcBef>
                <a:spcPts val="500"/>
              </a:spcBef>
              <a:spcAft>
                <a:spcPts val="0"/>
              </a:spcAft>
              <a:buClr>
                <a:srgbClr val="888888"/>
              </a:buClr>
              <a:buSzPts val="1600"/>
              <a:buNone/>
              <a:defRPr sz="1600">
                <a:solidFill>
                  <a:srgbClr val="888888"/>
                </a:solidFill>
              </a:defRPr>
            </a:lvl7pPr>
            <a:lvl8pPr marL="3657600" lvl="7" indent="-228600" algn="l">
              <a:lnSpc>
                <a:spcPct val="90000"/>
              </a:lnSpc>
              <a:spcBef>
                <a:spcPts val="500"/>
              </a:spcBef>
              <a:spcAft>
                <a:spcPts val="0"/>
              </a:spcAft>
              <a:buClr>
                <a:srgbClr val="888888"/>
              </a:buClr>
              <a:buSzPts val="1600"/>
              <a:buNone/>
              <a:defRPr sz="1600">
                <a:solidFill>
                  <a:srgbClr val="888888"/>
                </a:solidFill>
              </a:defRPr>
            </a:lvl8pPr>
            <a:lvl9pPr marL="4114800" lvl="8" indent="-228600" algn="l">
              <a:lnSpc>
                <a:spcPct val="90000"/>
              </a:lnSpc>
              <a:spcBef>
                <a:spcPts val="500"/>
              </a:spcBef>
              <a:spcAft>
                <a:spcPts val="0"/>
              </a:spcAft>
              <a:buClr>
                <a:srgbClr val="888888"/>
              </a:buClr>
              <a:buSzPts val="1600"/>
              <a:buNone/>
              <a:defRPr sz="1600">
                <a:solidFill>
                  <a:srgbClr val="888888"/>
                </a:solidFill>
              </a:defRPr>
            </a:lvl9pPr>
          </a:lstStyle>
          <a:p>
            <a:endParaRPr/>
          </a:p>
        </p:txBody>
      </p:sp>
      <p:sp>
        <p:nvSpPr>
          <p:cNvPr id="45" name="Google Shape;45;p7"/>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6" name="Google Shape;46;p7"/>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7" name="Google Shape;47;p7"/>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solidFill>
                  <a:srgbClr val="5FCBEF"/>
                </a:solidFill>
              </a:defRPr>
            </a:lvl1pPr>
            <a:lvl2pPr marL="0" lvl="1" indent="0" algn="r">
              <a:spcBef>
                <a:spcPts val="0"/>
              </a:spcBef>
              <a:buNone/>
              <a:defRPr>
                <a:solidFill>
                  <a:srgbClr val="5FCBEF"/>
                </a:solidFill>
              </a:defRPr>
            </a:lvl2pPr>
            <a:lvl3pPr marL="0" lvl="2" indent="0" algn="r">
              <a:spcBef>
                <a:spcPts val="0"/>
              </a:spcBef>
              <a:buNone/>
              <a:defRPr>
                <a:solidFill>
                  <a:srgbClr val="5FCBEF"/>
                </a:solidFill>
              </a:defRPr>
            </a:lvl3pPr>
            <a:lvl4pPr marL="0" lvl="3" indent="0" algn="r">
              <a:spcBef>
                <a:spcPts val="0"/>
              </a:spcBef>
              <a:buNone/>
              <a:defRPr>
                <a:solidFill>
                  <a:srgbClr val="5FCBEF"/>
                </a:solidFill>
              </a:defRPr>
            </a:lvl4pPr>
            <a:lvl5pPr marL="0" lvl="4" indent="0" algn="r">
              <a:spcBef>
                <a:spcPts val="0"/>
              </a:spcBef>
              <a:buNone/>
              <a:defRPr>
                <a:solidFill>
                  <a:srgbClr val="5FCBEF"/>
                </a:solidFill>
              </a:defRPr>
            </a:lvl5pPr>
            <a:lvl6pPr marL="0" lvl="5" indent="0" algn="r">
              <a:spcBef>
                <a:spcPts val="0"/>
              </a:spcBef>
              <a:buNone/>
              <a:defRPr>
                <a:solidFill>
                  <a:srgbClr val="5FCBEF"/>
                </a:solidFill>
              </a:defRPr>
            </a:lvl6pPr>
            <a:lvl7pPr marL="0" lvl="6" indent="0" algn="r">
              <a:spcBef>
                <a:spcPts val="0"/>
              </a:spcBef>
              <a:buNone/>
              <a:defRPr>
                <a:solidFill>
                  <a:srgbClr val="5FCBEF"/>
                </a:solidFill>
              </a:defRPr>
            </a:lvl7pPr>
            <a:lvl8pPr marL="0" lvl="7" indent="0" algn="r">
              <a:spcBef>
                <a:spcPts val="0"/>
              </a:spcBef>
              <a:buNone/>
              <a:defRPr>
                <a:solidFill>
                  <a:srgbClr val="5FCBEF"/>
                </a:solidFill>
              </a:defRPr>
            </a:lvl8pPr>
            <a:lvl9pPr marL="0" lvl="8" indent="0" algn="r">
              <a:spcBef>
                <a:spcPts val="0"/>
              </a:spcBef>
              <a:buNone/>
              <a:defRPr>
                <a:solidFill>
                  <a:srgbClr val="5FCBEF"/>
                </a:solidFil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48"/>
        <p:cNvGrpSpPr/>
        <p:nvPr/>
      </p:nvGrpSpPr>
      <p:grpSpPr>
        <a:xfrm>
          <a:off x="0" y="0"/>
          <a:ext cx="0" cy="0"/>
          <a:chOff x="0" y="0"/>
          <a:chExt cx="0" cy="0"/>
        </a:xfrm>
      </p:grpSpPr>
      <p:sp>
        <p:nvSpPr>
          <p:cNvPr id="49" name="Google Shape;49;p8"/>
          <p:cNvSpPr txBox="1">
            <a:spLocks noGrp="1"/>
          </p:cNvSpPr>
          <p:nvPr>
            <p:ph type="title"/>
          </p:nvPr>
        </p:nvSpPr>
        <p:spPr>
          <a:xfrm>
            <a:off x="628650" y="365126"/>
            <a:ext cx="7886700" cy="1325563"/>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0" name="Google Shape;50;p8"/>
          <p:cNvSpPr txBox="1">
            <a:spLocks noGrp="1"/>
          </p:cNvSpPr>
          <p:nvPr>
            <p:ph type="body" idx="1"/>
          </p:nvPr>
        </p:nvSpPr>
        <p:spPr>
          <a:xfrm>
            <a:off x="628650" y="1825625"/>
            <a:ext cx="3886200" cy="4351338"/>
          </a:xfrm>
          <a:prstGeom prst="rect">
            <a:avLst/>
          </a:prstGeom>
          <a:noFill/>
          <a:ln>
            <a:noFill/>
          </a:ln>
        </p:spPr>
        <p:txBody>
          <a:bodyPr spcFirstLastPara="1" wrap="square" lIns="91425" tIns="45700" rIns="91425" bIns="45700" anchor="t" anchorCtr="0">
            <a:no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51" name="Google Shape;51;p8"/>
          <p:cNvSpPr txBox="1">
            <a:spLocks noGrp="1"/>
          </p:cNvSpPr>
          <p:nvPr>
            <p:ph type="body" idx="2"/>
          </p:nvPr>
        </p:nvSpPr>
        <p:spPr>
          <a:xfrm>
            <a:off x="4629150" y="1825625"/>
            <a:ext cx="3886200" cy="4351338"/>
          </a:xfrm>
          <a:prstGeom prst="rect">
            <a:avLst/>
          </a:prstGeom>
          <a:noFill/>
          <a:ln>
            <a:noFill/>
          </a:ln>
        </p:spPr>
        <p:txBody>
          <a:bodyPr spcFirstLastPara="1" wrap="square" lIns="91425" tIns="45700" rIns="91425" bIns="45700" anchor="t" anchorCtr="0">
            <a:no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52" name="Google Shape;52;p8"/>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3" name="Google Shape;53;p8"/>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4" name="Google Shape;54;p8"/>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solidFill>
                  <a:srgbClr val="5FCBEF"/>
                </a:solidFill>
              </a:defRPr>
            </a:lvl1pPr>
            <a:lvl2pPr marL="0" lvl="1" indent="0" algn="r">
              <a:spcBef>
                <a:spcPts val="0"/>
              </a:spcBef>
              <a:buNone/>
              <a:defRPr>
                <a:solidFill>
                  <a:srgbClr val="5FCBEF"/>
                </a:solidFill>
              </a:defRPr>
            </a:lvl2pPr>
            <a:lvl3pPr marL="0" lvl="2" indent="0" algn="r">
              <a:spcBef>
                <a:spcPts val="0"/>
              </a:spcBef>
              <a:buNone/>
              <a:defRPr>
                <a:solidFill>
                  <a:srgbClr val="5FCBEF"/>
                </a:solidFill>
              </a:defRPr>
            </a:lvl3pPr>
            <a:lvl4pPr marL="0" lvl="3" indent="0" algn="r">
              <a:spcBef>
                <a:spcPts val="0"/>
              </a:spcBef>
              <a:buNone/>
              <a:defRPr>
                <a:solidFill>
                  <a:srgbClr val="5FCBEF"/>
                </a:solidFill>
              </a:defRPr>
            </a:lvl4pPr>
            <a:lvl5pPr marL="0" lvl="4" indent="0" algn="r">
              <a:spcBef>
                <a:spcPts val="0"/>
              </a:spcBef>
              <a:buNone/>
              <a:defRPr>
                <a:solidFill>
                  <a:srgbClr val="5FCBEF"/>
                </a:solidFill>
              </a:defRPr>
            </a:lvl5pPr>
            <a:lvl6pPr marL="0" lvl="5" indent="0" algn="r">
              <a:spcBef>
                <a:spcPts val="0"/>
              </a:spcBef>
              <a:buNone/>
              <a:defRPr>
                <a:solidFill>
                  <a:srgbClr val="5FCBEF"/>
                </a:solidFill>
              </a:defRPr>
            </a:lvl6pPr>
            <a:lvl7pPr marL="0" lvl="6" indent="0" algn="r">
              <a:spcBef>
                <a:spcPts val="0"/>
              </a:spcBef>
              <a:buNone/>
              <a:defRPr>
                <a:solidFill>
                  <a:srgbClr val="5FCBEF"/>
                </a:solidFill>
              </a:defRPr>
            </a:lvl7pPr>
            <a:lvl8pPr marL="0" lvl="7" indent="0" algn="r">
              <a:spcBef>
                <a:spcPts val="0"/>
              </a:spcBef>
              <a:buNone/>
              <a:defRPr>
                <a:solidFill>
                  <a:srgbClr val="5FCBEF"/>
                </a:solidFill>
              </a:defRPr>
            </a:lvl8pPr>
            <a:lvl9pPr marL="0" lvl="8" indent="0" algn="r">
              <a:spcBef>
                <a:spcPts val="0"/>
              </a:spcBef>
              <a:buNone/>
              <a:defRPr>
                <a:solidFill>
                  <a:srgbClr val="5FCBEF"/>
                </a:solidFil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55"/>
        <p:cNvGrpSpPr/>
        <p:nvPr/>
      </p:nvGrpSpPr>
      <p:grpSpPr>
        <a:xfrm>
          <a:off x="0" y="0"/>
          <a:ext cx="0" cy="0"/>
          <a:chOff x="0" y="0"/>
          <a:chExt cx="0" cy="0"/>
        </a:xfrm>
      </p:grpSpPr>
      <p:sp>
        <p:nvSpPr>
          <p:cNvPr id="56" name="Google Shape;56;p9"/>
          <p:cNvSpPr txBox="1">
            <a:spLocks noGrp="1"/>
          </p:cNvSpPr>
          <p:nvPr>
            <p:ph type="title"/>
          </p:nvPr>
        </p:nvSpPr>
        <p:spPr>
          <a:xfrm>
            <a:off x="629841" y="365126"/>
            <a:ext cx="7886700" cy="1325563"/>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7" name="Google Shape;57;p9"/>
          <p:cNvSpPr txBox="1">
            <a:spLocks noGrp="1"/>
          </p:cNvSpPr>
          <p:nvPr>
            <p:ph type="body" idx="1"/>
          </p:nvPr>
        </p:nvSpPr>
        <p:spPr>
          <a:xfrm>
            <a:off x="629842" y="1681163"/>
            <a:ext cx="3868340" cy="823912"/>
          </a:xfrm>
          <a:prstGeom prst="rect">
            <a:avLst/>
          </a:prstGeom>
          <a:noFill/>
          <a:ln>
            <a:noFill/>
          </a:ln>
        </p:spPr>
        <p:txBody>
          <a:bodyPr spcFirstLastPara="1" wrap="square" lIns="91425" tIns="45700" rIns="91425" bIns="45700" anchor="b" anchorCtr="0">
            <a:no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58" name="Google Shape;58;p9"/>
          <p:cNvSpPr txBox="1">
            <a:spLocks noGrp="1"/>
          </p:cNvSpPr>
          <p:nvPr>
            <p:ph type="body" idx="2"/>
          </p:nvPr>
        </p:nvSpPr>
        <p:spPr>
          <a:xfrm>
            <a:off x="629842" y="2505075"/>
            <a:ext cx="3868340" cy="3684588"/>
          </a:xfrm>
          <a:prstGeom prst="rect">
            <a:avLst/>
          </a:prstGeom>
          <a:noFill/>
          <a:ln>
            <a:noFill/>
          </a:ln>
        </p:spPr>
        <p:txBody>
          <a:bodyPr spcFirstLastPara="1" wrap="square" lIns="91425" tIns="45700" rIns="91425" bIns="45700" anchor="t" anchorCtr="0">
            <a:no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59" name="Google Shape;59;p9"/>
          <p:cNvSpPr txBox="1">
            <a:spLocks noGrp="1"/>
          </p:cNvSpPr>
          <p:nvPr>
            <p:ph type="body" idx="3"/>
          </p:nvPr>
        </p:nvSpPr>
        <p:spPr>
          <a:xfrm>
            <a:off x="4629150" y="1681163"/>
            <a:ext cx="3887391" cy="823912"/>
          </a:xfrm>
          <a:prstGeom prst="rect">
            <a:avLst/>
          </a:prstGeom>
          <a:noFill/>
          <a:ln>
            <a:noFill/>
          </a:ln>
        </p:spPr>
        <p:txBody>
          <a:bodyPr spcFirstLastPara="1" wrap="square" lIns="91425" tIns="45700" rIns="91425" bIns="45700" anchor="b" anchorCtr="0">
            <a:no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60" name="Google Shape;60;p9"/>
          <p:cNvSpPr txBox="1">
            <a:spLocks noGrp="1"/>
          </p:cNvSpPr>
          <p:nvPr>
            <p:ph type="body" idx="4"/>
          </p:nvPr>
        </p:nvSpPr>
        <p:spPr>
          <a:xfrm>
            <a:off x="4629150" y="2505075"/>
            <a:ext cx="3887391" cy="3684588"/>
          </a:xfrm>
          <a:prstGeom prst="rect">
            <a:avLst/>
          </a:prstGeom>
          <a:noFill/>
          <a:ln>
            <a:noFill/>
          </a:ln>
        </p:spPr>
        <p:txBody>
          <a:bodyPr spcFirstLastPara="1" wrap="square" lIns="91425" tIns="45700" rIns="91425" bIns="45700" anchor="t" anchorCtr="0">
            <a:no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61" name="Google Shape;61;p9"/>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2" name="Google Shape;62;p9"/>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3" name="Google Shape;63;p9"/>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solidFill>
                  <a:srgbClr val="5FCBEF"/>
                </a:solidFill>
              </a:defRPr>
            </a:lvl1pPr>
            <a:lvl2pPr marL="0" lvl="1" indent="0" algn="r">
              <a:spcBef>
                <a:spcPts val="0"/>
              </a:spcBef>
              <a:buNone/>
              <a:defRPr>
                <a:solidFill>
                  <a:srgbClr val="5FCBEF"/>
                </a:solidFill>
              </a:defRPr>
            </a:lvl2pPr>
            <a:lvl3pPr marL="0" lvl="2" indent="0" algn="r">
              <a:spcBef>
                <a:spcPts val="0"/>
              </a:spcBef>
              <a:buNone/>
              <a:defRPr>
                <a:solidFill>
                  <a:srgbClr val="5FCBEF"/>
                </a:solidFill>
              </a:defRPr>
            </a:lvl3pPr>
            <a:lvl4pPr marL="0" lvl="3" indent="0" algn="r">
              <a:spcBef>
                <a:spcPts val="0"/>
              </a:spcBef>
              <a:buNone/>
              <a:defRPr>
                <a:solidFill>
                  <a:srgbClr val="5FCBEF"/>
                </a:solidFill>
              </a:defRPr>
            </a:lvl4pPr>
            <a:lvl5pPr marL="0" lvl="4" indent="0" algn="r">
              <a:spcBef>
                <a:spcPts val="0"/>
              </a:spcBef>
              <a:buNone/>
              <a:defRPr>
                <a:solidFill>
                  <a:srgbClr val="5FCBEF"/>
                </a:solidFill>
              </a:defRPr>
            </a:lvl5pPr>
            <a:lvl6pPr marL="0" lvl="5" indent="0" algn="r">
              <a:spcBef>
                <a:spcPts val="0"/>
              </a:spcBef>
              <a:buNone/>
              <a:defRPr>
                <a:solidFill>
                  <a:srgbClr val="5FCBEF"/>
                </a:solidFill>
              </a:defRPr>
            </a:lvl6pPr>
            <a:lvl7pPr marL="0" lvl="6" indent="0" algn="r">
              <a:spcBef>
                <a:spcPts val="0"/>
              </a:spcBef>
              <a:buNone/>
              <a:defRPr>
                <a:solidFill>
                  <a:srgbClr val="5FCBEF"/>
                </a:solidFill>
              </a:defRPr>
            </a:lvl7pPr>
            <a:lvl8pPr marL="0" lvl="7" indent="0" algn="r">
              <a:spcBef>
                <a:spcPts val="0"/>
              </a:spcBef>
              <a:buNone/>
              <a:defRPr>
                <a:solidFill>
                  <a:srgbClr val="5FCBEF"/>
                </a:solidFill>
              </a:defRPr>
            </a:lvl8pPr>
            <a:lvl9pPr marL="0" lvl="8" indent="0" algn="r">
              <a:spcBef>
                <a:spcPts val="0"/>
              </a:spcBef>
              <a:buNone/>
              <a:defRPr>
                <a:solidFill>
                  <a:srgbClr val="5FCBEF"/>
                </a:solidFil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64"/>
        <p:cNvGrpSpPr/>
        <p:nvPr/>
      </p:nvGrpSpPr>
      <p:grpSpPr>
        <a:xfrm>
          <a:off x="0" y="0"/>
          <a:ext cx="0" cy="0"/>
          <a:chOff x="0" y="0"/>
          <a:chExt cx="0" cy="0"/>
        </a:xfrm>
      </p:grpSpPr>
      <p:sp>
        <p:nvSpPr>
          <p:cNvPr id="65" name="Google Shape;65;p10"/>
          <p:cNvSpPr txBox="1">
            <a:spLocks noGrp="1"/>
          </p:cNvSpPr>
          <p:nvPr>
            <p:ph type="title"/>
          </p:nvPr>
        </p:nvSpPr>
        <p:spPr>
          <a:xfrm>
            <a:off x="629841" y="457200"/>
            <a:ext cx="2949178" cy="1600200"/>
          </a:xfrm>
          <a:prstGeom prst="rect">
            <a:avLst/>
          </a:prstGeom>
          <a:noFill/>
          <a:ln>
            <a:noFill/>
          </a:ln>
        </p:spPr>
        <p:txBody>
          <a:bodyPr spcFirstLastPara="1" wrap="square" lIns="91425" tIns="45700" rIns="91425" bIns="45700" anchor="b" anchorCtr="0">
            <a:no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6" name="Google Shape;66;p10"/>
          <p:cNvSpPr txBox="1">
            <a:spLocks noGrp="1"/>
          </p:cNvSpPr>
          <p:nvPr>
            <p:ph type="body" idx="1"/>
          </p:nvPr>
        </p:nvSpPr>
        <p:spPr>
          <a:xfrm>
            <a:off x="3887391" y="987426"/>
            <a:ext cx="4629150" cy="4873625"/>
          </a:xfrm>
          <a:prstGeom prst="rect">
            <a:avLst/>
          </a:prstGeom>
          <a:noFill/>
          <a:ln>
            <a:noFill/>
          </a:ln>
        </p:spPr>
        <p:txBody>
          <a:bodyPr spcFirstLastPara="1" wrap="square" lIns="91425" tIns="45700" rIns="91425" bIns="45700" anchor="t" anchorCtr="0">
            <a:noAutofit/>
          </a:bodyPr>
          <a:lstStyle>
            <a:lvl1pPr marL="457200" lvl="0" indent="-431800" algn="l">
              <a:lnSpc>
                <a:spcPct val="90000"/>
              </a:lnSpc>
              <a:spcBef>
                <a:spcPts val="1000"/>
              </a:spcBef>
              <a:spcAft>
                <a:spcPts val="0"/>
              </a:spcAft>
              <a:buClr>
                <a:schemeClr val="dk1"/>
              </a:buClr>
              <a:buSzPts val="3200"/>
              <a:buChar char="•"/>
              <a:defRPr sz="3200"/>
            </a:lvl1pPr>
            <a:lvl2pPr marL="914400" lvl="1" indent="-406400" algn="l">
              <a:lnSpc>
                <a:spcPct val="90000"/>
              </a:lnSpc>
              <a:spcBef>
                <a:spcPts val="500"/>
              </a:spcBef>
              <a:spcAft>
                <a:spcPts val="0"/>
              </a:spcAft>
              <a:buClr>
                <a:schemeClr val="dk1"/>
              </a:buClr>
              <a:buSzPts val="2800"/>
              <a:buChar char="•"/>
              <a:defRPr sz="2800"/>
            </a:lvl2pPr>
            <a:lvl3pPr marL="1371600" lvl="2" indent="-381000" algn="l">
              <a:lnSpc>
                <a:spcPct val="90000"/>
              </a:lnSpc>
              <a:spcBef>
                <a:spcPts val="500"/>
              </a:spcBef>
              <a:spcAft>
                <a:spcPts val="0"/>
              </a:spcAft>
              <a:buClr>
                <a:schemeClr val="dk1"/>
              </a:buClr>
              <a:buSzPts val="2400"/>
              <a:buChar char="•"/>
              <a:defRPr sz="2400"/>
            </a:lvl3pPr>
            <a:lvl4pPr marL="1828800" lvl="3" indent="-355600" algn="l">
              <a:lnSpc>
                <a:spcPct val="90000"/>
              </a:lnSpc>
              <a:spcBef>
                <a:spcPts val="500"/>
              </a:spcBef>
              <a:spcAft>
                <a:spcPts val="0"/>
              </a:spcAft>
              <a:buClr>
                <a:schemeClr val="dk1"/>
              </a:buClr>
              <a:buSzPts val="2000"/>
              <a:buChar char="•"/>
              <a:defRPr sz="2000"/>
            </a:lvl4pPr>
            <a:lvl5pPr marL="2286000" lvl="4" indent="-355600" algn="l">
              <a:lnSpc>
                <a:spcPct val="90000"/>
              </a:lnSpc>
              <a:spcBef>
                <a:spcPts val="500"/>
              </a:spcBef>
              <a:spcAft>
                <a:spcPts val="0"/>
              </a:spcAft>
              <a:buClr>
                <a:schemeClr val="dk1"/>
              </a:buClr>
              <a:buSzPts val="2000"/>
              <a:buChar char="•"/>
              <a:defRPr sz="20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
        <p:nvSpPr>
          <p:cNvPr id="67" name="Google Shape;67;p10"/>
          <p:cNvSpPr txBox="1">
            <a:spLocks noGrp="1"/>
          </p:cNvSpPr>
          <p:nvPr>
            <p:ph type="body" idx="2"/>
          </p:nvPr>
        </p:nvSpPr>
        <p:spPr>
          <a:xfrm>
            <a:off x="629841" y="2057400"/>
            <a:ext cx="2949178" cy="3811588"/>
          </a:xfrm>
          <a:prstGeom prst="rect">
            <a:avLst/>
          </a:prstGeom>
          <a:noFill/>
          <a:ln>
            <a:noFill/>
          </a:ln>
        </p:spPr>
        <p:txBody>
          <a:bodyPr spcFirstLastPara="1" wrap="square" lIns="91425" tIns="45700" rIns="91425" bIns="45700" anchor="t" anchorCtr="0">
            <a:no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68" name="Google Shape;68;p10"/>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9" name="Google Shape;69;p10"/>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0" name="Google Shape;70;p10"/>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solidFill>
                  <a:srgbClr val="5FCBEF"/>
                </a:solidFill>
              </a:defRPr>
            </a:lvl1pPr>
            <a:lvl2pPr marL="0" lvl="1" indent="0" algn="r">
              <a:spcBef>
                <a:spcPts val="0"/>
              </a:spcBef>
              <a:buNone/>
              <a:defRPr>
                <a:solidFill>
                  <a:srgbClr val="5FCBEF"/>
                </a:solidFill>
              </a:defRPr>
            </a:lvl2pPr>
            <a:lvl3pPr marL="0" lvl="2" indent="0" algn="r">
              <a:spcBef>
                <a:spcPts val="0"/>
              </a:spcBef>
              <a:buNone/>
              <a:defRPr>
                <a:solidFill>
                  <a:srgbClr val="5FCBEF"/>
                </a:solidFill>
              </a:defRPr>
            </a:lvl3pPr>
            <a:lvl4pPr marL="0" lvl="3" indent="0" algn="r">
              <a:spcBef>
                <a:spcPts val="0"/>
              </a:spcBef>
              <a:buNone/>
              <a:defRPr>
                <a:solidFill>
                  <a:srgbClr val="5FCBEF"/>
                </a:solidFill>
              </a:defRPr>
            </a:lvl4pPr>
            <a:lvl5pPr marL="0" lvl="4" indent="0" algn="r">
              <a:spcBef>
                <a:spcPts val="0"/>
              </a:spcBef>
              <a:buNone/>
              <a:defRPr>
                <a:solidFill>
                  <a:srgbClr val="5FCBEF"/>
                </a:solidFill>
              </a:defRPr>
            </a:lvl5pPr>
            <a:lvl6pPr marL="0" lvl="5" indent="0" algn="r">
              <a:spcBef>
                <a:spcPts val="0"/>
              </a:spcBef>
              <a:buNone/>
              <a:defRPr>
                <a:solidFill>
                  <a:srgbClr val="5FCBEF"/>
                </a:solidFill>
              </a:defRPr>
            </a:lvl6pPr>
            <a:lvl7pPr marL="0" lvl="6" indent="0" algn="r">
              <a:spcBef>
                <a:spcPts val="0"/>
              </a:spcBef>
              <a:buNone/>
              <a:defRPr>
                <a:solidFill>
                  <a:srgbClr val="5FCBEF"/>
                </a:solidFill>
              </a:defRPr>
            </a:lvl7pPr>
            <a:lvl8pPr marL="0" lvl="7" indent="0" algn="r">
              <a:spcBef>
                <a:spcPts val="0"/>
              </a:spcBef>
              <a:buNone/>
              <a:defRPr>
                <a:solidFill>
                  <a:srgbClr val="5FCBEF"/>
                </a:solidFill>
              </a:defRPr>
            </a:lvl8pPr>
            <a:lvl9pPr marL="0" lvl="8" indent="0" algn="r">
              <a:spcBef>
                <a:spcPts val="0"/>
              </a:spcBef>
              <a:buNone/>
              <a:defRPr>
                <a:solidFill>
                  <a:srgbClr val="5FCBEF"/>
                </a:solidFil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71"/>
        <p:cNvGrpSpPr/>
        <p:nvPr/>
      </p:nvGrpSpPr>
      <p:grpSpPr>
        <a:xfrm>
          <a:off x="0" y="0"/>
          <a:ext cx="0" cy="0"/>
          <a:chOff x="0" y="0"/>
          <a:chExt cx="0" cy="0"/>
        </a:xfrm>
      </p:grpSpPr>
      <p:sp>
        <p:nvSpPr>
          <p:cNvPr id="72" name="Google Shape;72;p11"/>
          <p:cNvSpPr txBox="1">
            <a:spLocks noGrp="1"/>
          </p:cNvSpPr>
          <p:nvPr>
            <p:ph type="title"/>
          </p:nvPr>
        </p:nvSpPr>
        <p:spPr>
          <a:xfrm>
            <a:off x="629841" y="457200"/>
            <a:ext cx="2949178" cy="1600200"/>
          </a:xfrm>
          <a:prstGeom prst="rect">
            <a:avLst/>
          </a:prstGeom>
          <a:noFill/>
          <a:ln>
            <a:noFill/>
          </a:ln>
        </p:spPr>
        <p:txBody>
          <a:bodyPr spcFirstLastPara="1" wrap="square" lIns="91425" tIns="45700" rIns="91425" bIns="45700" anchor="b" anchorCtr="0">
            <a:no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3" name="Google Shape;73;p11"/>
          <p:cNvSpPr>
            <a:spLocks noGrp="1"/>
          </p:cNvSpPr>
          <p:nvPr>
            <p:ph type="pic" idx="2"/>
          </p:nvPr>
        </p:nvSpPr>
        <p:spPr>
          <a:xfrm>
            <a:off x="3887391" y="987426"/>
            <a:ext cx="4629150" cy="4873625"/>
          </a:xfrm>
          <a:prstGeom prst="rect">
            <a:avLst/>
          </a:prstGeom>
          <a:noFill/>
          <a:ln>
            <a:noFill/>
          </a:ln>
        </p:spPr>
        <p:txBody>
          <a:bodyPr spcFirstLastPara="1" wrap="square" lIns="91425" tIns="45700" rIns="91425" bIns="45700" anchor="t" anchorCtr="0">
            <a:noAutofit/>
          </a:bodyPr>
          <a:lstStyle>
            <a:lvl1pPr marR="0" lvl="0" algn="l" rtl="0">
              <a:lnSpc>
                <a:spcPct val="90000"/>
              </a:lnSpc>
              <a:spcBef>
                <a:spcPts val="1000"/>
              </a:spcBef>
              <a:spcAft>
                <a:spcPts val="0"/>
              </a:spcAft>
              <a:buClr>
                <a:schemeClr val="dk1"/>
              </a:buClr>
              <a:buSzPts val="3200"/>
              <a:buFont typeface="Arial"/>
              <a:buNone/>
              <a:defRPr sz="3200" b="0" i="0" u="none" strike="noStrike" cap="none">
                <a:solidFill>
                  <a:schemeClr val="dk1"/>
                </a:solidFill>
                <a:latin typeface="Calibri"/>
                <a:ea typeface="Calibri"/>
                <a:cs typeface="Calibri"/>
                <a:sym typeface="Calibri"/>
              </a:defRPr>
            </a:lvl1pPr>
            <a:lvl2pPr marR="0" lvl="1" algn="l" rtl="0">
              <a:lnSpc>
                <a:spcPct val="90000"/>
              </a:lnSpc>
              <a:spcBef>
                <a:spcPts val="500"/>
              </a:spcBef>
              <a:spcAft>
                <a:spcPts val="0"/>
              </a:spcAft>
              <a:buClr>
                <a:schemeClr val="dk1"/>
              </a:buClr>
              <a:buSzPts val="2800"/>
              <a:buFont typeface="Arial"/>
              <a:buNone/>
              <a:defRPr sz="28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2400"/>
              <a:buFont typeface="Arial"/>
              <a:buNone/>
              <a:defRPr sz="24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9pPr>
          </a:lstStyle>
          <a:p>
            <a:endParaRPr/>
          </a:p>
        </p:txBody>
      </p:sp>
      <p:sp>
        <p:nvSpPr>
          <p:cNvPr id="74" name="Google Shape;74;p11"/>
          <p:cNvSpPr txBox="1">
            <a:spLocks noGrp="1"/>
          </p:cNvSpPr>
          <p:nvPr>
            <p:ph type="body" idx="1"/>
          </p:nvPr>
        </p:nvSpPr>
        <p:spPr>
          <a:xfrm>
            <a:off x="629841" y="2057400"/>
            <a:ext cx="2949178" cy="3811588"/>
          </a:xfrm>
          <a:prstGeom prst="rect">
            <a:avLst/>
          </a:prstGeom>
          <a:noFill/>
          <a:ln>
            <a:noFill/>
          </a:ln>
        </p:spPr>
        <p:txBody>
          <a:bodyPr spcFirstLastPara="1" wrap="square" lIns="91425" tIns="45700" rIns="91425" bIns="45700" anchor="t" anchorCtr="0">
            <a:no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75" name="Google Shape;75;p11"/>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6" name="Google Shape;76;p11"/>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7" name="Google Shape;77;p11"/>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solidFill>
                  <a:srgbClr val="5FCBEF"/>
                </a:solidFill>
              </a:defRPr>
            </a:lvl1pPr>
            <a:lvl2pPr marL="0" lvl="1" indent="0" algn="r">
              <a:spcBef>
                <a:spcPts val="0"/>
              </a:spcBef>
              <a:buNone/>
              <a:defRPr>
                <a:solidFill>
                  <a:srgbClr val="5FCBEF"/>
                </a:solidFill>
              </a:defRPr>
            </a:lvl2pPr>
            <a:lvl3pPr marL="0" lvl="2" indent="0" algn="r">
              <a:spcBef>
                <a:spcPts val="0"/>
              </a:spcBef>
              <a:buNone/>
              <a:defRPr>
                <a:solidFill>
                  <a:srgbClr val="5FCBEF"/>
                </a:solidFill>
              </a:defRPr>
            </a:lvl3pPr>
            <a:lvl4pPr marL="0" lvl="3" indent="0" algn="r">
              <a:spcBef>
                <a:spcPts val="0"/>
              </a:spcBef>
              <a:buNone/>
              <a:defRPr>
                <a:solidFill>
                  <a:srgbClr val="5FCBEF"/>
                </a:solidFill>
              </a:defRPr>
            </a:lvl4pPr>
            <a:lvl5pPr marL="0" lvl="4" indent="0" algn="r">
              <a:spcBef>
                <a:spcPts val="0"/>
              </a:spcBef>
              <a:buNone/>
              <a:defRPr>
                <a:solidFill>
                  <a:srgbClr val="5FCBEF"/>
                </a:solidFill>
              </a:defRPr>
            </a:lvl5pPr>
            <a:lvl6pPr marL="0" lvl="5" indent="0" algn="r">
              <a:spcBef>
                <a:spcPts val="0"/>
              </a:spcBef>
              <a:buNone/>
              <a:defRPr>
                <a:solidFill>
                  <a:srgbClr val="5FCBEF"/>
                </a:solidFill>
              </a:defRPr>
            </a:lvl6pPr>
            <a:lvl7pPr marL="0" lvl="6" indent="0" algn="r">
              <a:spcBef>
                <a:spcPts val="0"/>
              </a:spcBef>
              <a:buNone/>
              <a:defRPr>
                <a:solidFill>
                  <a:srgbClr val="5FCBEF"/>
                </a:solidFill>
              </a:defRPr>
            </a:lvl7pPr>
            <a:lvl8pPr marL="0" lvl="7" indent="0" algn="r">
              <a:spcBef>
                <a:spcPts val="0"/>
              </a:spcBef>
              <a:buNone/>
              <a:defRPr>
                <a:solidFill>
                  <a:srgbClr val="5FCBEF"/>
                </a:solidFill>
              </a:defRPr>
            </a:lvl8pPr>
            <a:lvl9pPr marL="0" lvl="8" indent="0" algn="r">
              <a:spcBef>
                <a:spcPts val="0"/>
              </a:spcBef>
              <a:buNone/>
              <a:defRPr>
                <a:solidFill>
                  <a:srgbClr val="5FCBEF"/>
                </a:solidFil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21"/>
        <p:cNvGrpSpPr/>
        <p:nvPr/>
      </p:nvGrpSpPr>
      <p:grpSpPr>
        <a:xfrm>
          <a:off x="0" y="0"/>
          <a:ext cx="0" cy="0"/>
          <a:chOff x="0" y="0"/>
          <a:chExt cx="0" cy="0"/>
        </a:xfrm>
      </p:grpSpPr>
      <p:sp>
        <p:nvSpPr>
          <p:cNvPr id="22" name="Google Shape;22;p3"/>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3" name="Google Shape;23;p3"/>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4" name="Google Shape;24;p3"/>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solidFill>
                  <a:srgbClr val="5FCBEF"/>
                </a:solidFill>
              </a:defRPr>
            </a:lvl1pPr>
            <a:lvl2pPr marL="0" lvl="1" indent="0" algn="r">
              <a:spcBef>
                <a:spcPts val="0"/>
              </a:spcBef>
              <a:buNone/>
              <a:defRPr>
                <a:solidFill>
                  <a:srgbClr val="5FCBEF"/>
                </a:solidFill>
              </a:defRPr>
            </a:lvl2pPr>
            <a:lvl3pPr marL="0" lvl="2" indent="0" algn="r">
              <a:spcBef>
                <a:spcPts val="0"/>
              </a:spcBef>
              <a:buNone/>
              <a:defRPr>
                <a:solidFill>
                  <a:srgbClr val="5FCBEF"/>
                </a:solidFill>
              </a:defRPr>
            </a:lvl3pPr>
            <a:lvl4pPr marL="0" lvl="3" indent="0" algn="r">
              <a:spcBef>
                <a:spcPts val="0"/>
              </a:spcBef>
              <a:buNone/>
              <a:defRPr>
                <a:solidFill>
                  <a:srgbClr val="5FCBEF"/>
                </a:solidFill>
              </a:defRPr>
            </a:lvl4pPr>
            <a:lvl5pPr marL="0" lvl="4" indent="0" algn="r">
              <a:spcBef>
                <a:spcPts val="0"/>
              </a:spcBef>
              <a:buNone/>
              <a:defRPr>
                <a:solidFill>
                  <a:srgbClr val="5FCBEF"/>
                </a:solidFill>
              </a:defRPr>
            </a:lvl5pPr>
            <a:lvl6pPr marL="0" lvl="5" indent="0" algn="r">
              <a:spcBef>
                <a:spcPts val="0"/>
              </a:spcBef>
              <a:buNone/>
              <a:defRPr>
                <a:solidFill>
                  <a:srgbClr val="5FCBEF"/>
                </a:solidFill>
              </a:defRPr>
            </a:lvl6pPr>
            <a:lvl7pPr marL="0" lvl="6" indent="0" algn="r">
              <a:spcBef>
                <a:spcPts val="0"/>
              </a:spcBef>
              <a:buNone/>
              <a:defRPr>
                <a:solidFill>
                  <a:srgbClr val="5FCBEF"/>
                </a:solidFill>
              </a:defRPr>
            </a:lvl7pPr>
            <a:lvl8pPr marL="0" lvl="7" indent="0" algn="r">
              <a:spcBef>
                <a:spcPts val="0"/>
              </a:spcBef>
              <a:buNone/>
              <a:defRPr>
                <a:solidFill>
                  <a:srgbClr val="5FCBEF"/>
                </a:solidFill>
              </a:defRPr>
            </a:lvl8pPr>
            <a:lvl9pPr marL="0" lvl="8" indent="0" algn="r">
              <a:spcBef>
                <a:spcPts val="0"/>
              </a:spcBef>
              <a:buNone/>
              <a:defRPr>
                <a:solidFill>
                  <a:srgbClr val="5FCBEF"/>
                </a:solidFil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78"/>
        <p:cNvGrpSpPr/>
        <p:nvPr/>
      </p:nvGrpSpPr>
      <p:grpSpPr>
        <a:xfrm>
          <a:off x="0" y="0"/>
          <a:ext cx="0" cy="0"/>
          <a:chOff x="0" y="0"/>
          <a:chExt cx="0" cy="0"/>
        </a:xfrm>
      </p:grpSpPr>
      <p:sp>
        <p:nvSpPr>
          <p:cNvPr id="79" name="Google Shape;79;p12"/>
          <p:cNvSpPr txBox="1">
            <a:spLocks noGrp="1"/>
          </p:cNvSpPr>
          <p:nvPr>
            <p:ph type="title"/>
          </p:nvPr>
        </p:nvSpPr>
        <p:spPr>
          <a:xfrm>
            <a:off x="628650" y="365126"/>
            <a:ext cx="7886700" cy="1325563"/>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80" name="Google Shape;80;p12"/>
          <p:cNvSpPr txBox="1">
            <a:spLocks noGrp="1"/>
          </p:cNvSpPr>
          <p:nvPr>
            <p:ph type="body" idx="1"/>
          </p:nvPr>
        </p:nvSpPr>
        <p:spPr>
          <a:xfrm rot="5400000">
            <a:off x="2396331" y="57944"/>
            <a:ext cx="4351338" cy="7886700"/>
          </a:xfrm>
          <a:prstGeom prst="rect">
            <a:avLst/>
          </a:prstGeom>
          <a:noFill/>
          <a:ln>
            <a:noFill/>
          </a:ln>
        </p:spPr>
        <p:txBody>
          <a:bodyPr spcFirstLastPara="1" wrap="square" lIns="91425" tIns="45700" rIns="91425" bIns="45700" anchor="t" anchorCtr="0">
            <a:no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81" name="Google Shape;81;p12"/>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2" name="Google Shape;82;p12"/>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3" name="Google Shape;83;p12"/>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solidFill>
                  <a:srgbClr val="5FCBEF"/>
                </a:solidFill>
              </a:defRPr>
            </a:lvl1pPr>
            <a:lvl2pPr marL="0" lvl="1" indent="0" algn="r">
              <a:spcBef>
                <a:spcPts val="0"/>
              </a:spcBef>
              <a:buNone/>
              <a:defRPr>
                <a:solidFill>
                  <a:srgbClr val="5FCBEF"/>
                </a:solidFill>
              </a:defRPr>
            </a:lvl2pPr>
            <a:lvl3pPr marL="0" lvl="2" indent="0" algn="r">
              <a:spcBef>
                <a:spcPts val="0"/>
              </a:spcBef>
              <a:buNone/>
              <a:defRPr>
                <a:solidFill>
                  <a:srgbClr val="5FCBEF"/>
                </a:solidFill>
              </a:defRPr>
            </a:lvl3pPr>
            <a:lvl4pPr marL="0" lvl="3" indent="0" algn="r">
              <a:spcBef>
                <a:spcPts val="0"/>
              </a:spcBef>
              <a:buNone/>
              <a:defRPr>
                <a:solidFill>
                  <a:srgbClr val="5FCBEF"/>
                </a:solidFill>
              </a:defRPr>
            </a:lvl4pPr>
            <a:lvl5pPr marL="0" lvl="4" indent="0" algn="r">
              <a:spcBef>
                <a:spcPts val="0"/>
              </a:spcBef>
              <a:buNone/>
              <a:defRPr>
                <a:solidFill>
                  <a:srgbClr val="5FCBEF"/>
                </a:solidFill>
              </a:defRPr>
            </a:lvl5pPr>
            <a:lvl6pPr marL="0" lvl="5" indent="0" algn="r">
              <a:spcBef>
                <a:spcPts val="0"/>
              </a:spcBef>
              <a:buNone/>
              <a:defRPr>
                <a:solidFill>
                  <a:srgbClr val="5FCBEF"/>
                </a:solidFill>
              </a:defRPr>
            </a:lvl6pPr>
            <a:lvl7pPr marL="0" lvl="6" indent="0" algn="r">
              <a:spcBef>
                <a:spcPts val="0"/>
              </a:spcBef>
              <a:buNone/>
              <a:defRPr>
                <a:solidFill>
                  <a:srgbClr val="5FCBEF"/>
                </a:solidFill>
              </a:defRPr>
            </a:lvl7pPr>
            <a:lvl8pPr marL="0" lvl="7" indent="0" algn="r">
              <a:spcBef>
                <a:spcPts val="0"/>
              </a:spcBef>
              <a:buNone/>
              <a:defRPr>
                <a:solidFill>
                  <a:srgbClr val="5FCBEF"/>
                </a:solidFill>
              </a:defRPr>
            </a:lvl8pPr>
            <a:lvl9pPr marL="0" lvl="8" indent="0" algn="r">
              <a:spcBef>
                <a:spcPts val="0"/>
              </a:spcBef>
              <a:buNone/>
              <a:defRPr>
                <a:solidFill>
                  <a:srgbClr val="5FCBEF"/>
                </a:solidFil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84"/>
        <p:cNvGrpSpPr/>
        <p:nvPr/>
      </p:nvGrpSpPr>
      <p:grpSpPr>
        <a:xfrm>
          <a:off x="0" y="0"/>
          <a:ext cx="0" cy="0"/>
          <a:chOff x="0" y="0"/>
          <a:chExt cx="0" cy="0"/>
        </a:xfrm>
      </p:grpSpPr>
      <p:sp>
        <p:nvSpPr>
          <p:cNvPr id="85" name="Google Shape;85;p13"/>
          <p:cNvSpPr txBox="1">
            <a:spLocks noGrp="1"/>
          </p:cNvSpPr>
          <p:nvPr>
            <p:ph type="title"/>
          </p:nvPr>
        </p:nvSpPr>
        <p:spPr>
          <a:xfrm rot="5400000">
            <a:off x="4623593" y="2285206"/>
            <a:ext cx="5811838" cy="1971675"/>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86" name="Google Shape;86;p13"/>
          <p:cNvSpPr txBox="1">
            <a:spLocks noGrp="1"/>
          </p:cNvSpPr>
          <p:nvPr>
            <p:ph type="body" idx="1"/>
          </p:nvPr>
        </p:nvSpPr>
        <p:spPr>
          <a:xfrm rot="5400000">
            <a:off x="623093" y="370681"/>
            <a:ext cx="5811838" cy="5800725"/>
          </a:xfrm>
          <a:prstGeom prst="rect">
            <a:avLst/>
          </a:prstGeom>
          <a:noFill/>
          <a:ln>
            <a:noFill/>
          </a:ln>
        </p:spPr>
        <p:txBody>
          <a:bodyPr spcFirstLastPara="1" wrap="square" lIns="91425" tIns="45700" rIns="91425" bIns="45700" anchor="t" anchorCtr="0">
            <a:no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87" name="Google Shape;87;p13"/>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8" name="Google Shape;88;p13"/>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9" name="Google Shape;89;p13"/>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solidFill>
                  <a:srgbClr val="5FCBEF"/>
                </a:solidFill>
              </a:defRPr>
            </a:lvl1pPr>
            <a:lvl2pPr marL="0" lvl="1" indent="0" algn="r">
              <a:spcBef>
                <a:spcPts val="0"/>
              </a:spcBef>
              <a:buNone/>
              <a:defRPr>
                <a:solidFill>
                  <a:srgbClr val="5FCBEF"/>
                </a:solidFill>
              </a:defRPr>
            </a:lvl2pPr>
            <a:lvl3pPr marL="0" lvl="2" indent="0" algn="r">
              <a:spcBef>
                <a:spcPts val="0"/>
              </a:spcBef>
              <a:buNone/>
              <a:defRPr>
                <a:solidFill>
                  <a:srgbClr val="5FCBEF"/>
                </a:solidFill>
              </a:defRPr>
            </a:lvl3pPr>
            <a:lvl4pPr marL="0" lvl="3" indent="0" algn="r">
              <a:spcBef>
                <a:spcPts val="0"/>
              </a:spcBef>
              <a:buNone/>
              <a:defRPr>
                <a:solidFill>
                  <a:srgbClr val="5FCBEF"/>
                </a:solidFill>
              </a:defRPr>
            </a:lvl4pPr>
            <a:lvl5pPr marL="0" lvl="4" indent="0" algn="r">
              <a:spcBef>
                <a:spcPts val="0"/>
              </a:spcBef>
              <a:buNone/>
              <a:defRPr>
                <a:solidFill>
                  <a:srgbClr val="5FCBEF"/>
                </a:solidFill>
              </a:defRPr>
            </a:lvl5pPr>
            <a:lvl6pPr marL="0" lvl="5" indent="0" algn="r">
              <a:spcBef>
                <a:spcPts val="0"/>
              </a:spcBef>
              <a:buNone/>
              <a:defRPr>
                <a:solidFill>
                  <a:srgbClr val="5FCBEF"/>
                </a:solidFill>
              </a:defRPr>
            </a:lvl6pPr>
            <a:lvl7pPr marL="0" lvl="6" indent="0" algn="r">
              <a:spcBef>
                <a:spcPts val="0"/>
              </a:spcBef>
              <a:buNone/>
              <a:defRPr>
                <a:solidFill>
                  <a:srgbClr val="5FCBEF"/>
                </a:solidFill>
              </a:defRPr>
            </a:lvl7pPr>
            <a:lvl8pPr marL="0" lvl="7" indent="0" algn="r">
              <a:spcBef>
                <a:spcPts val="0"/>
              </a:spcBef>
              <a:buNone/>
              <a:defRPr>
                <a:solidFill>
                  <a:srgbClr val="5FCBEF"/>
                </a:solidFill>
              </a:defRPr>
            </a:lvl8pPr>
            <a:lvl9pPr marL="0" lvl="8" indent="0" algn="r">
              <a:spcBef>
                <a:spcPts val="0"/>
              </a:spcBef>
              <a:buNone/>
              <a:defRPr>
                <a:solidFill>
                  <a:srgbClr val="5FCBEF"/>
                </a:solidFil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5"/>
        <p:cNvGrpSpPr/>
        <p:nvPr/>
      </p:nvGrpSpPr>
      <p:grpSpPr>
        <a:xfrm>
          <a:off x="0" y="0"/>
          <a:ext cx="0" cy="0"/>
          <a:chOff x="0" y="0"/>
          <a:chExt cx="0" cy="0"/>
        </a:xfrm>
      </p:grpSpPr>
      <p:sp>
        <p:nvSpPr>
          <p:cNvPr id="26" name="Google Shape;26;p4"/>
          <p:cNvSpPr txBox="1">
            <a:spLocks noGrp="1"/>
          </p:cNvSpPr>
          <p:nvPr>
            <p:ph type="title"/>
          </p:nvPr>
        </p:nvSpPr>
        <p:spPr>
          <a:xfrm>
            <a:off x="628650" y="365126"/>
            <a:ext cx="7886700" cy="1325563"/>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7" name="Google Shape;27;p4"/>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8" name="Google Shape;28;p4"/>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9" name="Google Shape;29;p4"/>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solidFill>
                  <a:srgbClr val="5FCBEF"/>
                </a:solidFill>
              </a:defRPr>
            </a:lvl1pPr>
            <a:lvl2pPr marL="0" lvl="1" indent="0" algn="r">
              <a:spcBef>
                <a:spcPts val="0"/>
              </a:spcBef>
              <a:buNone/>
              <a:defRPr>
                <a:solidFill>
                  <a:srgbClr val="5FCBEF"/>
                </a:solidFill>
              </a:defRPr>
            </a:lvl2pPr>
            <a:lvl3pPr marL="0" lvl="2" indent="0" algn="r">
              <a:spcBef>
                <a:spcPts val="0"/>
              </a:spcBef>
              <a:buNone/>
              <a:defRPr>
                <a:solidFill>
                  <a:srgbClr val="5FCBEF"/>
                </a:solidFill>
              </a:defRPr>
            </a:lvl3pPr>
            <a:lvl4pPr marL="0" lvl="3" indent="0" algn="r">
              <a:spcBef>
                <a:spcPts val="0"/>
              </a:spcBef>
              <a:buNone/>
              <a:defRPr>
                <a:solidFill>
                  <a:srgbClr val="5FCBEF"/>
                </a:solidFill>
              </a:defRPr>
            </a:lvl4pPr>
            <a:lvl5pPr marL="0" lvl="4" indent="0" algn="r">
              <a:spcBef>
                <a:spcPts val="0"/>
              </a:spcBef>
              <a:buNone/>
              <a:defRPr>
                <a:solidFill>
                  <a:srgbClr val="5FCBEF"/>
                </a:solidFill>
              </a:defRPr>
            </a:lvl5pPr>
            <a:lvl6pPr marL="0" lvl="5" indent="0" algn="r">
              <a:spcBef>
                <a:spcPts val="0"/>
              </a:spcBef>
              <a:buNone/>
              <a:defRPr>
                <a:solidFill>
                  <a:srgbClr val="5FCBEF"/>
                </a:solidFill>
              </a:defRPr>
            </a:lvl6pPr>
            <a:lvl7pPr marL="0" lvl="6" indent="0" algn="r">
              <a:spcBef>
                <a:spcPts val="0"/>
              </a:spcBef>
              <a:buNone/>
              <a:defRPr>
                <a:solidFill>
                  <a:srgbClr val="5FCBEF"/>
                </a:solidFill>
              </a:defRPr>
            </a:lvl7pPr>
            <a:lvl8pPr marL="0" lvl="7" indent="0" algn="r">
              <a:spcBef>
                <a:spcPts val="0"/>
              </a:spcBef>
              <a:buNone/>
              <a:defRPr>
                <a:solidFill>
                  <a:srgbClr val="5FCBEF"/>
                </a:solidFill>
              </a:defRPr>
            </a:lvl8pPr>
            <a:lvl9pPr marL="0" lvl="8" indent="0" algn="r">
              <a:spcBef>
                <a:spcPts val="0"/>
              </a:spcBef>
              <a:buNone/>
              <a:defRPr>
                <a:solidFill>
                  <a:srgbClr val="5FCBEF"/>
                </a:solidFil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30"/>
        <p:cNvGrpSpPr/>
        <p:nvPr/>
      </p:nvGrpSpPr>
      <p:grpSpPr>
        <a:xfrm>
          <a:off x="0" y="0"/>
          <a:ext cx="0" cy="0"/>
          <a:chOff x="0" y="0"/>
          <a:chExt cx="0" cy="0"/>
        </a:xfrm>
      </p:grpSpPr>
      <p:sp>
        <p:nvSpPr>
          <p:cNvPr id="31" name="Google Shape;31;p5"/>
          <p:cNvSpPr txBox="1">
            <a:spLocks noGrp="1"/>
          </p:cNvSpPr>
          <p:nvPr>
            <p:ph type="ctrTitle"/>
          </p:nvPr>
        </p:nvSpPr>
        <p:spPr>
          <a:xfrm>
            <a:off x="685800" y="1122363"/>
            <a:ext cx="7772400" cy="2387600"/>
          </a:xfrm>
          <a:prstGeom prst="rect">
            <a:avLst/>
          </a:prstGeom>
          <a:noFill/>
          <a:ln>
            <a:noFill/>
          </a:ln>
        </p:spPr>
        <p:txBody>
          <a:bodyPr spcFirstLastPara="1" wrap="square" lIns="91425" tIns="45700" rIns="91425" bIns="45700" anchor="b" anchorCtr="0">
            <a:noAutofit/>
          </a:bodyPr>
          <a:lstStyle>
            <a:lvl1pPr lvl="0" algn="ctr">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2" name="Google Shape;32;p5"/>
          <p:cNvSpPr txBox="1">
            <a:spLocks noGrp="1"/>
          </p:cNvSpPr>
          <p:nvPr>
            <p:ph type="subTitle" idx="1"/>
          </p:nvPr>
        </p:nvSpPr>
        <p:spPr>
          <a:xfrm>
            <a:off x="1143000" y="3602038"/>
            <a:ext cx="6858000" cy="1655762"/>
          </a:xfrm>
          <a:prstGeom prst="rect">
            <a:avLst/>
          </a:prstGeom>
          <a:noFill/>
          <a:ln>
            <a:noFill/>
          </a:ln>
        </p:spPr>
        <p:txBody>
          <a:bodyPr spcFirstLastPara="1" wrap="square" lIns="91425" tIns="45700" rIns="91425" bIns="45700" anchor="t" anchorCtr="0">
            <a:no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33" name="Google Shape;33;p5"/>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4" name="Google Shape;34;p5"/>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5" name="Google Shape;35;p5"/>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solidFill>
                  <a:srgbClr val="5FCBEF"/>
                </a:solidFill>
              </a:defRPr>
            </a:lvl1pPr>
            <a:lvl2pPr marL="0" lvl="1" indent="0" algn="r">
              <a:spcBef>
                <a:spcPts val="0"/>
              </a:spcBef>
              <a:buNone/>
              <a:defRPr>
                <a:solidFill>
                  <a:srgbClr val="5FCBEF"/>
                </a:solidFill>
              </a:defRPr>
            </a:lvl2pPr>
            <a:lvl3pPr marL="0" lvl="2" indent="0" algn="r">
              <a:spcBef>
                <a:spcPts val="0"/>
              </a:spcBef>
              <a:buNone/>
              <a:defRPr>
                <a:solidFill>
                  <a:srgbClr val="5FCBEF"/>
                </a:solidFill>
              </a:defRPr>
            </a:lvl3pPr>
            <a:lvl4pPr marL="0" lvl="3" indent="0" algn="r">
              <a:spcBef>
                <a:spcPts val="0"/>
              </a:spcBef>
              <a:buNone/>
              <a:defRPr>
                <a:solidFill>
                  <a:srgbClr val="5FCBEF"/>
                </a:solidFill>
              </a:defRPr>
            </a:lvl4pPr>
            <a:lvl5pPr marL="0" lvl="4" indent="0" algn="r">
              <a:spcBef>
                <a:spcPts val="0"/>
              </a:spcBef>
              <a:buNone/>
              <a:defRPr>
                <a:solidFill>
                  <a:srgbClr val="5FCBEF"/>
                </a:solidFill>
              </a:defRPr>
            </a:lvl5pPr>
            <a:lvl6pPr marL="0" lvl="5" indent="0" algn="r">
              <a:spcBef>
                <a:spcPts val="0"/>
              </a:spcBef>
              <a:buNone/>
              <a:defRPr>
                <a:solidFill>
                  <a:srgbClr val="5FCBEF"/>
                </a:solidFill>
              </a:defRPr>
            </a:lvl6pPr>
            <a:lvl7pPr marL="0" lvl="6" indent="0" algn="r">
              <a:spcBef>
                <a:spcPts val="0"/>
              </a:spcBef>
              <a:buNone/>
              <a:defRPr>
                <a:solidFill>
                  <a:srgbClr val="5FCBEF"/>
                </a:solidFill>
              </a:defRPr>
            </a:lvl7pPr>
            <a:lvl8pPr marL="0" lvl="7" indent="0" algn="r">
              <a:spcBef>
                <a:spcPts val="0"/>
              </a:spcBef>
              <a:buNone/>
              <a:defRPr>
                <a:solidFill>
                  <a:srgbClr val="5FCBEF"/>
                </a:solidFill>
              </a:defRPr>
            </a:lvl8pPr>
            <a:lvl9pPr marL="0" lvl="8" indent="0" algn="r">
              <a:spcBef>
                <a:spcPts val="0"/>
              </a:spcBef>
              <a:buNone/>
              <a:defRPr>
                <a:solidFill>
                  <a:srgbClr val="5FCBEF"/>
                </a:solidFil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36"/>
        <p:cNvGrpSpPr/>
        <p:nvPr/>
      </p:nvGrpSpPr>
      <p:grpSpPr>
        <a:xfrm>
          <a:off x="0" y="0"/>
          <a:ext cx="0" cy="0"/>
          <a:chOff x="0" y="0"/>
          <a:chExt cx="0" cy="0"/>
        </a:xfrm>
      </p:grpSpPr>
      <p:sp>
        <p:nvSpPr>
          <p:cNvPr id="37" name="Google Shape;37;p6"/>
          <p:cNvSpPr txBox="1">
            <a:spLocks noGrp="1"/>
          </p:cNvSpPr>
          <p:nvPr>
            <p:ph type="title"/>
          </p:nvPr>
        </p:nvSpPr>
        <p:spPr>
          <a:xfrm>
            <a:off x="623888" y="1709739"/>
            <a:ext cx="7886700" cy="2852737"/>
          </a:xfrm>
          <a:prstGeom prst="rect">
            <a:avLst/>
          </a:prstGeom>
          <a:noFill/>
          <a:ln>
            <a:noFill/>
          </a:ln>
        </p:spPr>
        <p:txBody>
          <a:bodyPr spcFirstLastPara="1" wrap="square" lIns="91425" tIns="45700" rIns="91425" bIns="45700" anchor="b" anchorCtr="0">
            <a:noAutofit/>
          </a:bodyPr>
          <a:lstStyle>
            <a:lvl1pPr lvl="0" algn="l">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8" name="Google Shape;38;p6"/>
          <p:cNvSpPr txBox="1">
            <a:spLocks noGrp="1"/>
          </p:cNvSpPr>
          <p:nvPr>
            <p:ph type="body" idx="1"/>
          </p:nvPr>
        </p:nvSpPr>
        <p:spPr>
          <a:xfrm>
            <a:off x="623888" y="4589464"/>
            <a:ext cx="7886700" cy="1500187"/>
          </a:xfrm>
          <a:prstGeom prst="rect">
            <a:avLst/>
          </a:prstGeom>
          <a:noFill/>
          <a:ln>
            <a:noFill/>
          </a:ln>
        </p:spPr>
        <p:txBody>
          <a:bodyPr spcFirstLastPara="1" wrap="square" lIns="91425" tIns="45700" rIns="91425" bIns="45700" anchor="t" anchorCtr="0">
            <a:noAutofit/>
          </a:bodyPr>
          <a:lstStyle>
            <a:lvl1pPr marL="457200" lvl="0" indent="-228600" algn="l">
              <a:lnSpc>
                <a:spcPct val="90000"/>
              </a:lnSpc>
              <a:spcBef>
                <a:spcPts val="1000"/>
              </a:spcBef>
              <a:spcAft>
                <a:spcPts val="0"/>
              </a:spcAft>
              <a:buClr>
                <a:schemeClr val="dk1"/>
              </a:buClr>
              <a:buSzPts val="2400"/>
              <a:buNone/>
              <a:defRPr sz="2400">
                <a:solidFill>
                  <a:schemeClr val="dk1"/>
                </a:solidFill>
              </a:defRPr>
            </a:lvl1pPr>
            <a:lvl2pPr marL="914400" lvl="1" indent="-228600" algn="l">
              <a:lnSpc>
                <a:spcPct val="90000"/>
              </a:lnSpc>
              <a:spcBef>
                <a:spcPts val="500"/>
              </a:spcBef>
              <a:spcAft>
                <a:spcPts val="0"/>
              </a:spcAft>
              <a:buClr>
                <a:srgbClr val="888888"/>
              </a:buClr>
              <a:buSzPts val="2000"/>
              <a:buNone/>
              <a:defRPr sz="2000">
                <a:solidFill>
                  <a:srgbClr val="888888"/>
                </a:solidFill>
              </a:defRPr>
            </a:lvl2pPr>
            <a:lvl3pPr marL="1371600" lvl="2" indent="-228600" algn="l">
              <a:lnSpc>
                <a:spcPct val="90000"/>
              </a:lnSpc>
              <a:spcBef>
                <a:spcPts val="500"/>
              </a:spcBef>
              <a:spcAft>
                <a:spcPts val="0"/>
              </a:spcAft>
              <a:buClr>
                <a:srgbClr val="888888"/>
              </a:buClr>
              <a:buSzPts val="1800"/>
              <a:buNone/>
              <a:defRPr sz="1800">
                <a:solidFill>
                  <a:srgbClr val="888888"/>
                </a:solidFill>
              </a:defRPr>
            </a:lvl3pPr>
            <a:lvl4pPr marL="1828800" lvl="3" indent="-228600" algn="l">
              <a:lnSpc>
                <a:spcPct val="90000"/>
              </a:lnSpc>
              <a:spcBef>
                <a:spcPts val="500"/>
              </a:spcBef>
              <a:spcAft>
                <a:spcPts val="0"/>
              </a:spcAft>
              <a:buClr>
                <a:srgbClr val="888888"/>
              </a:buClr>
              <a:buSzPts val="1600"/>
              <a:buNone/>
              <a:defRPr sz="1600">
                <a:solidFill>
                  <a:srgbClr val="888888"/>
                </a:solidFill>
              </a:defRPr>
            </a:lvl4pPr>
            <a:lvl5pPr marL="2286000" lvl="4" indent="-228600" algn="l">
              <a:lnSpc>
                <a:spcPct val="90000"/>
              </a:lnSpc>
              <a:spcBef>
                <a:spcPts val="500"/>
              </a:spcBef>
              <a:spcAft>
                <a:spcPts val="0"/>
              </a:spcAft>
              <a:buClr>
                <a:srgbClr val="888888"/>
              </a:buClr>
              <a:buSzPts val="1600"/>
              <a:buNone/>
              <a:defRPr sz="1600">
                <a:solidFill>
                  <a:srgbClr val="888888"/>
                </a:solidFill>
              </a:defRPr>
            </a:lvl5pPr>
            <a:lvl6pPr marL="2743200" lvl="5" indent="-228600" algn="l">
              <a:lnSpc>
                <a:spcPct val="90000"/>
              </a:lnSpc>
              <a:spcBef>
                <a:spcPts val="500"/>
              </a:spcBef>
              <a:spcAft>
                <a:spcPts val="0"/>
              </a:spcAft>
              <a:buClr>
                <a:srgbClr val="888888"/>
              </a:buClr>
              <a:buSzPts val="1600"/>
              <a:buNone/>
              <a:defRPr sz="1600">
                <a:solidFill>
                  <a:srgbClr val="888888"/>
                </a:solidFill>
              </a:defRPr>
            </a:lvl6pPr>
            <a:lvl7pPr marL="3200400" lvl="6" indent="-228600" algn="l">
              <a:lnSpc>
                <a:spcPct val="90000"/>
              </a:lnSpc>
              <a:spcBef>
                <a:spcPts val="500"/>
              </a:spcBef>
              <a:spcAft>
                <a:spcPts val="0"/>
              </a:spcAft>
              <a:buClr>
                <a:srgbClr val="888888"/>
              </a:buClr>
              <a:buSzPts val="1600"/>
              <a:buNone/>
              <a:defRPr sz="1600">
                <a:solidFill>
                  <a:srgbClr val="888888"/>
                </a:solidFill>
              </a:defRPr>
            </a:lvl7pPr>
            <a:lvl8pPr marL="3657600" lvl="7" indent="-228600" algn="l">
              <a:lnSpc>
                <a:spcPct val="90000"/>
              </a:lnSpc>
              <a:spcBef>
                <a:spcPts val="500"/>
              </a:spcBef>
              <a:spcAft>
                <a:spcPts val="0"/>
              </a:spcAft>
              <a:buClr>
                <a:srgbClr val="888888"/>
              </a:buClr>
              <a:buSzPts val="1600"/>
              <a:buNone/>
              <a:defRPr sz="1600">
                <a:solidFill>
                  <a:srgbClr val="888888"/>
                </a:solidFill>
              </a:defRPr>
            </a:lvl8pPr>
            <a:lvl9pPr marL="4114800" lvl="8" indent="-228600" algn="l">
              <a:lnSpc>
                <a:spcPct val="90000"/>
              </a:lnSpc>
              <a:spcBef>
                <a:spcPts val="500"/>
              </a:spcBef>
              <a:spcAft>
                <a:spcPts val="0"/>
              </a:spcAft>
              <a:buClr>
                <a:srgbClr val="888888"/>
              </a:buClr>
              <a:buSzPts val="1600"/>
              <a:buNone/>
              <a:defRPr sz="1600">
                <a:solidFill>
                  <a:srgbClr val="888888"/>
                </a:solidFill>
              </a:defRPr>
            </a:lvl9pPr>
          </a:lstStyle>
          <a:p>
            <a:endParaRPr/>
          </a:p>
        </p:txBody>
      </p:sp>
      <p:sp>
        <p:nvSpPr>
          <p:cNvPr id="39" name="Google Shape;39;p6"/>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0" name="Google Shape;40;p6"/>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1" name="Google Shape;41;p6"/>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solidFill>
                  <a:srgbClr val="5FCBEF"/>
                </a:solidFill>
              </a:defRPr>
            </a:lvl1pPr>
            <a:lvl2pPr marL="0" lvl="1" indent="0" algn="r">
              <a:spcBef>
                <a:spcPts val="0"/>
              </a:spcBef>
              <a:buNone/>
              <a:defRPr>
                <a:solidFill>
                  <a:srgbClr val="5FCBEF"/>
                </a:solidFill>
              </a:defRPr>
            </a:lvl2pPr>
            <a:lvl3pPr marL="0" lvl="2" indent="0" algn="r">
              <a:spcBef>
                <a:spcPts val="0"/>
              </a:spcBef>
              <a:buNone/>
              <a:defRPr>
                <a:solidFill>
                  <a:srgbClr val="5FCBEF"/>
                </a:solidFill>
              </a:defRPr>
            </a:lvl3pPr>
            <a:lvl4pPr marL="0" lvl="3" indent="0" algn="r">
              <a:spcBef>
                <a:spcPts val="0"/>
              </a:spcBef>
              <a:buNone/>
              <a:defRPr>
                <a:solidFill>
                  <a:srgbClr val="5FCBEF"/>
                </a:solidFill>
              </a:defRPr>
            </a:lvl4pPr>
            <a:lvl5pPr marL="0" lvl="4" indent="0" algn="r">
              <a:spcBef>
                <a:spcPts val="0"/>
              </a:spcBef>
              <a:buNone/>
              <a:defRPr>
                <a:solidFill>
                  <a:srgbClr val="5FCBEF"/>
                </a:solidFill>
              </a:defRPr>
            </a:lvl5pPr>
            <a:lvl6pPr marL="0" lvl="5" indent="0" algn="r">
              <a:spcBef>
                <a:spcPts val="0"/>
              </a:spcBef>
              <a:buNone/>
              <a:defRPr>
                <a:solidFill>
                  <a:srgbClr val="5FCBEF"/>
                </a:solidFill>
              </a:defRPr>
            </a:lvl6pPr>
            <a:lvl7pPr marL="0" lvl="6" indent="0" algn="r">
              <a:spcBef>
                <a:spcPts val="0"/>
              </a:spcBef>
              <a:buNone/>
              <a:defRPr>
                <a:solidFill>
                  <a:srgbClr val="5FCBEF"/>
                </a:solidFill>
              </a:defRPr>
            </a:lvl7pPr>
            <a:lvl8pPr marL="0" lvl="7" indent="0" algn="r">
              <a:spcBef>
                <a:spcPts val="0"/>
              </a:spcBef>
              <a:buNone/>
              <a:defRPr>
                <a:solidFill>
                  <a:srgbClr val="5FCBEF"/>
                </a:solidFill>
              </a:defRPr>
            </a:lvl8pPr>
            <a:lvl9pPr marL="0" lvl="8" indent="0" algn="r">
              <a:spcBef>
                <a:spcPts val="0"/>
              </a:spcBef>
              <a:buNone/>
              <a:defRPr>
                <a:solidFill>
                  <a:srgbClr val="5FCBEF"/>
                </a:solidFil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42"/>
        <p:cNvGrpSpPr/>
        <p:nvPr/>
      </p:nvGrpSpPr>
      <p:grpSpPr>
        <a:xfrm>
          <a:off x="0" y="0"/>
          <a:ext cx="0" cy="0"/>
          <a:chOff x="0" y="0"/>
          <a:chExt cx="0" cy="0"/>
        </a:xfrm>
      </p:grpSpPr>
      <p:sp>
        <p:nvSpPr>
          <p:cNvPr id="43" name="Google Shape;43;p7"/>
          <p:cNvSpPr txBox="1">
            <a:spLocks noGrp="1"/>
          </p:cNvSpPr>
          <p:nvPr>
            <p:ph type="title"/>
          </p:nvPr>
        </p:nvSpPr>
        <p:spPr>
          <a:xfrm>
            <a:off x="628650" y="365126"/>
            <a:ext cx="7886700" cy="1325563"/>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4" name="Google Shape;44;p7"/>
          <p:cNvSpPr txBox="1">
            <a:spLocks noGrp="1"/>
          </p:cNvSpPr>
          <p:nvPr>
            <p:ph type="body" idx="1"/>
          </p:nvPr>
        </p:nvSpPr>
        <p:spPr>
          <a:xfrm>
            <a:off x="628650" y="1825625"/>
            <a:ext cx="3886200" cy="4351338"/>
          </a:xfrm>
          <a:prstGeom prst="rect">
            <a:avLst/>
          </a:prstGeom>
          <a:noFill/>
          <a:ln>
            <a:noFill/>
          </a:ln>
        </p:spPr>
        <p:txBody>
          <a:bodyPr spcFirstLastPara="1" wrap="square" lIns="91425" tIns="45700" rIns="91425" bIns="45700" anchor="t" anchorCtr="0">
            <a:no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5" name="Google Shape;45;p7"/>
          <p:cNvSpPr txBox="1">
            <a:spLocks noGrp="1"/>
          </p:cNvSpPr>
          <p:nvPr>
            <p:ph type="body" idx="2"/>
          </p:nvPr>
        </p:nvSpPr>
        <p:spPr>
          <a:xfrm>
            <a:off x="4629150" y="1825625"/>
            <a:ext cx="3886200" cy="4351338"/>
          </a:xfrm>
          <a:prstGeom prst="rect">
            <a:avLst/>
          </a:prstGeom>
          <a:noFill/>
          <a:ln>
            <a:noFill/>
          </a:ln>
        </p:spPr>
        <p:txBody>
          <a:bodyPr spcFirstLastPara="1" wrap="square" lIns="91425" tIns="45700" rIns="91425" bIns="45700" anchor="t" anchorCtr="0">
            <a:no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6" name="Google Shape;46;p7"/>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7" name="Google Shape;47;p7"/>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8" name="Google Shape;48;p7"/>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solidFill>
                  <a:srgbClr val="5FCBEF"/>
                </a:solidFill>
              </a:defRPr>
            </a:lvl1pPr>
            <a:lvl2pPr marL="0" lvl="1" indent="0" algn="r">
              <a:spcBef>
                <a:spcPts val="0"/>
              </a:spcBef>
              <a:buNone/>
              <a:defRPr>
                <a:solidFill>
                  <a:srgbClr val="5FCBEF"/>
                </a:solidFill>
              </a:defRPr>
            </a:lvl2pPr>
            <a:lvl3pPr marL="0" lvl="2" indent="0" algn="r">
              <a:spcBef>
                <a:spcPts val="0"/>
              </a:spcBef>
              <a:buNone/>
              <a:defRPr>
                <a:solidFill>
                  <a:srgbClr val="5FCBEF"/>
                </a:solidFill>
              </a:defRPr>
            </a:lvl3pPr>
            <a:lvl4pPr marL="0" lvl="3" indent="0" algn="r">
              <a:spcBef>
                <a:spcPts val="0"/>
              </a:spcBef>
              <a:buNone/>
              <a:defRPr>
                <a:solidFill>
                  <a:srgbClr val="5FCBEF"/>
                </a:solidFill>
              </a:defRPr>
            </a:lvl4pPr>
            <a:lvl5pPr marL="0" lvl="4" indent="0" algn="r">
              <a:spcBef>
                <a:spcPts val="0"/>
              </a:spcBef>
              <a:buNone/>
              <a:defRPr>
                <a:solidFill>
                  <a:srgbClr val="5FCBEF"/>
                </a:solidFill>
              </a:defRPr>
            </a:lvl5pPr>
            <a:lvl6pPr marL="0" lvl="5" indent="0" algn="r">
              <a:spcBef>
                <a:spcPts val="0"/>
              </a:spcBef>
              <a:buNone/>
              <a:defRPr>
                <a:solidFill>
                  <a:srgbClr val="5FCBEF"/>
                </a:solidFill>
              </a:defRPr>
            </a:lvl6pPr>
            <a:lvl7pPr marL="0" lvl="6" indent="0" algn="r">
              <a:spcBef>
                <a:spcPts val="0"/>
              </a:spcBef>
              <a:buNone/>
              <a:defRPr>
                <a:solidFill>
                  <a:srgbClr val="5FCBEF"/>
                </a:solidFill>
              </a:defRPr>
            </a:lvl7pPr>
            <a:lvl8pPr marL="0" lvl="7" indent="0" algn="r">
              <a:spcBef>
                <a:spcPts val="0"/>
              </a:spcBef>
              <a:buNone/>
              <a:defRPr>
                <a:solidFill>
                  <a:srgbClr val="5FCBEF"/>
                </a:solidFill>
              </a:defRPr>
            </a:lvl8pPr>
            <a:lvl9pPr marL="0" lvl="8" indent="0" algn="r">
              <a:spcBef>
                <a:spcPts val="0"/>
              </a:spcBef>
              <a:buNone/>
              <a:defRPr>
                <a:solidFill>
                  <a:srgbClr val="5FCBEF"/>
                </a:solidFil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49"/>
        <p:cNvGrpSpPr/>
        <p:nvPr/>
      </p:nvGrpSpPr>
      <p:grpSpPr>
        <a:xfrm>
          <a:off x="0" y="0"/>
          <a:ext cx="0" cy="0"/>
          <a:chOff x="0" y="0"/>
          <a:chExt cx="0" cy="0"/>
        </a:xfrm>
      </p:grpSpPr>
      <p:sp>
        <p:nvSpPr>
          <p:cNvPr id="50" name="Google Shape;50;p8"/>
          <p:cNvSpPr txBox="1">
            <a:spLocks noGrp="1"/>
          </p:cNvSpPr>
          <p:nvPr>
            <p:ph type="title"/>
          </p:nvPr>
        </p:nvSpPr>
        <p:spPr>
          <a:xfrm>
            <a:off x="629841" y="365126"/>
            <a:ext cx="7886700" cy="1325563"/>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1" name="Google Shape;51;p8"/>
          <p:cNvSpPr txBox="1">
            <a:spLocks noGrp="1"/>
          </p:cNvSpPr>
          <p:nvPr>
            <p:ph type="body" idx="1"/>
          </p:nvPr>
        </p:nvSpPr>
        <p:spPr>
          <a:xfrm>
            <a:off x="629842" y="1681163"/>
            <a:ext cx="3868340" cy="823912"/>
          </a:xfrm>
          <a:prstGeom prst="rect">
            <a:avLst/>
          </a:prstGeom>
          <a:noFill/>
          <a:ln>
            <a:noFill/>
          </a:ln>
        </p:spPr>
        <p:txBody>
          <a:bodyPr spcFirstLastPara="1" wrap="square" lIns="91425" tIns="45700" rIns="91425" bIns="45700" anchor="b" anchorCtr="0">
            <a:no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52" name="Google Shape;52;p8"/>
          <p:cNvSpPr txBox="1">
            <a:spLocks noGrp="1"/>
          </p:cNvSpPr>
          <p:nvPr>
            <p:ph type="body" idx="2"/>
          </p:nvPr>
        </p:nvSpPr>
        <p:spPr>
          <a:xfrm>
            <a:off x="629842" y="2505075"/>
            <a:ext cx="3868340" cy="3684588"/>
          </a:xfrm>
          <a:prstGeom prst="rect">
            <a:avLst/>
          </a:prstGeom>
          <a:noFill/>
          <a:ln>
            <a:noFill/>
          </a:ln>
        </p:spPr>
        <p:txBody>
          <a:bodyPr spcFirstLastPara="1" wrap="square" lIns="91425" tIns="45700" rIns="91425" bIns="45700" anchor="t" anchorCtr="0">
            <a:no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53" name="Google Shape;53;p8"/>
          <p:cNvSpPr txBox="1">
            <a:spLocks noGrp="1"/>
          </p:cNvSpPr>
          <p:nvPr>
            <p:ph type="body" idx="3"/>
          </p:nvPr>
        </p:nvSpPr>
        <p:spPr>
          <a:xfrm>
            <a:off x="4629150" y="1681163"/>
            <a:ext cx="3887391" cy="823912"/>
          </a:xfrm>
          <a:prstGeom prst="rect">
            <a:avLst/>
          </a:prstGeom>
          <a:noFill/>
          <a:ln>
            <a:noFill/>
          </a:ln>
        </p:spPr>
        <p:txBody>
          <a:bodyPr spcFirstLastPara="1" wrap="square" lIns="91425" tIns="45700" rIns="91425" bIns="45700" anchor="b" anchorCtr="0">
            <a:no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54" name="Google Shape;54;p8"/>
          <p:cNvSpPr txBox="1">
            <a:spLocks noGrp="1"/>
          </p:cNvSpPr>
          <p:nvPr>
            <p:ph type="body" idx="4"/>
          </p:nvPr>
        </p:nvSpPr>
        <p:spPr>
          <a:xfrm>
            <a:off x="4629150" y="2505075"/>
            <a:ext cx="3887391" cy="3684588"/>
          </a:xfrm>
          <a:prstGeom prst="rect">
            <a:avLst/>
          </a:prstGeom>
          <a:noFill/>
          <a:ln>
            <a:noFill/>
          </a:ln>
        </p:spPr>
        <p:txBody>
          <a:bodyPr spcFirstLastPara="1" wrap="square" lIns="91425" tIns="45700" rIns="91425" bIns="45700" anchor="t" anchorCtr="0">
            <a:no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55" name="Google Shape;55;p8"/>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6" name="Google Shape;56;p8"/>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7" name="Google Shape;57;p8"/>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solidFill>
                  <a:srgbClr val="5FCBEF"/>
                </a:solidFill>
              </a:defRPr>
            </a:lvl1pPr>
            <a:lvl2pPr marL="0" lvl="1" indent="0" algn="r">
              <a:spcBef>
                <a:spcPts val="0"/>
              </a:spcBef>
              <a:buNone/>
              <a:defRPr>
                <a:solidFill>
                  <a:srgbClr val="5FCBEF"/>
                </a:solidFill>
              </a:defRPr>
            </a:lvl2pPr>
            <a:lvl3pPr marL="0" lvl="2" indent="0" algn="r">
              <a:spcBef>
                <a:spcPts val="0"/>
              </a:spcBef>
              <a:buNone/>
              <a:defRPr>
                <a:solidFill>
                  <a:srgbClr val="5FCBEF"/>
                </a:solidFill>
              </a:defRPr>
            </a:lvl3pPr>
            <a:lvl4pPr marL="0" lvl="3" indent="0" algn="r">
              <a:spcBef>
                <a:spcPts val="0"/>
              </a:spcBef>
              <a:buNone/>
              <a:defRPr>
                <a:solidFill>
                  <a:srgbClr val="5FCBEF"/>
                </a:solidFill>
              </a:defRPr>
            </a:lvl4pPr>
            <a:lvl5pPr marL="0" lvl="4" indent="0" algn="r">
              <a:spcBef>
                <a:spcPts val="0"/>
              </a:spcBef>
              <a:buNone/>
              <a:defRPr>
                <a:solidFill>
                  <a:srgbClr val="5FCBEF"/>
                </a:solidFill>
              </a:defRPr>
            </a:lvl5pPr>
            <a:lvl6pPr marL="0" lvl="5" indent="0" algn="r">
              <a:spcBef>
                <a:spcPts val="0"/>
              </a:spcBef>
              <a:buNone/>
              <a:defRPr>
                <a:solidFill>
                  <a:srgbClr val="5FCBEF"/>
                </a:solidFill>
              </a:defRPr>
            </a:lvl6pPr>
            <a:lvl7pPr marL="0" lvl="6" indent="0" algn="r">
              <a:spcBef>
                <a:spcPts val="0"/>
              </a:spcBef>
              <a:buNone/>
              <a:defRPr>
                <a:solidFill>
                  <a:srgbClr val="5FCBEF"/>
                </a:solidFill>
              </a:defRPr>
            </a:lvl7pPr>
            <a:lvl8pPr marL="0" lvl="7" indent="0" algn="r">
              <a:spcBef>
                <a:spcPts val="0"/>
              </a:spcBef>
              <a:buNone/>
              <a:defRPr>
                <a:solidFill>
                  <a:srgbClr val="5FCBEF"/>
                </a:solidFill>
              </a:defRPr>
            </a:lvl8pPr>
            <a:lvl9pPr marL="0" lvl="8" indent="0" algn="r">
              <a:spcBef>
                <a:spcPts val="0"/>
              </a:spcBef>
              <a:buNone/>
              <a:defRPr>
                <a:solidFill>
                  <a:srgbClr val="5FCBEF"/>
                </a:solidFil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58"/>
        <p:cNvGrpSpPr/>
        <p:nvPr/>
      </p:nvGrpSpPr>
      <p:grpSpPr>
        <a:xfrm>
          <a:off x="0" y="0"/>
          <a:ext cx="0" cy="0"/>
          <a:chOff x="0" y="0"/>
          <a:chExt cx="0" cy="0"/>
        </a:xfrm>
      </p:grpSpPr>
      <p:sp>
        <p:nvSpPr>
          <p:cNvPr id="59" name="Google Shape;59;p9"/>
          <p:cNvSpPr txBox="1">
            <a:spLocks noGrp="1"/>
          </p:cNvSpPr>
          <p:nvPr>
            <p:ph type="title"/>
          </p:nvPr>
        </p:nvSpPr>
        <p:spPr>
          <a:xfrm>
            <a:off x="629841" y="457200"/>
            <a:ext cx="2949178" cy="1600200"/>
          </a:xfrm>
          <a:prstGeom prst="rect">
            <a:avLst/>
          </a:prstGeom>
          <a:noFill/>
          <a:ln>
            <a:noFill/>
          </a:ln>
        </p:spPr>
        <p:txBody>
          <a:bodyPr spcFirstLastPara="1" wrap="square" lIns="91425" tIns="45700" rIns="91425" bIns="45700" anchor="b" anchorCtr="0">
            <a:no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0" name="Google Shape;60;p9"/>
          <p:cNvSpPr txBox="1">
            <a:spLocks noGrp="1"/>
          </p:cNvSpPr>
          <p:nvPr>
            <p:ph type="body" idx="1"/>
          </p:nvPr>
        </p:nvSpPr>
        <p:spPr>
          <a:xfrm>
            <a:off x="3887391" y="987426"/>
            <a:ext cx="4629150" cy="4873625"/>
          </a:xfrm>
          <a:prstGeom prst="rect">
            <a:avLst/>
          </a:prstGeom>
          <a:noFill/>
          <a:ln>
            <a:noFill/>
          </a:ln>
        </p:spPr>
        <p:txBody>
          <a:bodyPr spcFirstLastPara="1" wrap="square" lIns="91425" tIns="45700" rIns="91425" bIns="45700" anchor="t" anchorCtr="0">
            <a:noAutofit/>
          </a:bodyPr>
          <a:lstStyle>
            <a:lvl1pPr marL="457200" lvl="0" indent="-431800" algn="l">
              <a:lnSpc>
                <a:spcPct val="90000"/>
              </a:lnSpc>
              <a:spcBef>
                <a:spcPts val="1000"/>
              </a:spcBef>
              <a:spcAft>
                <a:spcPts val="0"/>
              </a:spcAft>
              <a:buClr>
                <a:schemeClr val="dk1"/>
              </a:buClr>
              <a:buSzPts val="3200"/>
              <a:buChar char="•"/>
              <a:defRPr sz="3200"/>
            </a:lvl1pPr>
            <a:lvl2pPr marL="914400" lvl="1" indent="-406400" algn="l">
              <a:lnSpc>
                <a:spcPct val="90000"/>
              </a:lnSpc>
              <a:spcBef>
                <a:spcPts val="500"/>
              </a:spcBef>
              <a:spcAft>
                <a:spcPts val="0"/>
              </a:spcAft>
              <a:buClr>
                <a:schemeClr val="dk1"/>
              </a:buClr>
              <a:buSzPts val="2800"/>
              <a:buChar char="•"/>
              <a:defRPr sz="2800"/>
            </a:lvl2pPr>
            <a:lvl3pPr marL="1371600" lvl="2" indent="-381000" algn="l">
              <a:lnSpc>
                <a:spcPct val="90000"/>
              </a:lnSpc>
              <a:spcBef>
                <a:spcPts val="500"/>
              </a:spcBef>
              <a:spcAft>
                <a:spcPts val="0"/>
              </a:spcAft>
              <a:buClr>
                <a:schemeClr val="dk1"/>
              </a:buClr>
              <a:buSzPts val="2400"/>
              <a:buChar char="•"/>
              <a:defRPr sz="2400"/>
            </a:lvl3pPr>
            <a:lvl4pPr marL="1828800" lvl="3" indent="-355600" algn="l">
              <a:lnSpc>
                <a:spcPct val="90000"/>
              </a:lnSpc>
              <a:spcBef>
                <a:spcPts val="500"/>
              </a:spcBef>
              <a:spcAft>
                <a:spcPts val="0"/>
              </a:spcAft>
              <a:buClr>
                <a:schemeClr val="dk1"/>
              </a:buClr>
              <a:buSzPts val="2000"/>
              <a:buChar char="•"/>
              <a:defRPr sz="2000"/>
            </a:lvl4pPr>
            <a:lvl5pPr marL="2286000" lvl="4" indent="-355600" algn="l">
              <a:lnSpc>
                <a:spcPct val="90000"/>
              </a:lnSpc>
              <a:spcBef>
                <a:spcPts val="500"/>
              </a:spcBef>
              <a:spcAft>
                <a:spcPts val="0"/>
              </a:spcAft>
              <a:buClr>
                <a:schemeClr val="dk1"/>
              </a:buClr>
              <a:buSzPts val="2000"/>
              <a:buChar char="•"/>
              <a:defRPr sz="20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
        <p:nvSpPr>
          <p:cNvPr id="61" name="Google Shape;61;p9"/>
          <p:cNvSpPr txBox="1">
            <a:spLocks noGrp="1"/>
          </p:cNvSpPr>
          <p:nvPr>
            <p:ph type="body" idx="2"/>
          </p:nvPr>
        </p:nvSpPr>
        <p:spPr>
          <a:xfrm>
            <a:off x="629841" y="2057400"/>
            <a:ext cx="2949178" cy="3811588"/>
          </a:xfrm>
          <a:prstGeom prst="rect">
            <a:avLst/>
          </a:prstGeom>
          <a:noFill/>
          <a:ln>
            <a:noFill/>
          </a:ln>
        </p:spPr>
        <p:txBody>
          <a:bodyPr spcFirstLastPara="1" wrap="square" lIns="91425" tIns="45700" rIns="91425" bIns="45700" anchor="t" anchorCtr="0">
            <a:no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62" name="Google Shape;62;p9"/>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3" name="Google Shape;63;p9"/>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4" name="Google Shape;64;p9"/>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solidFill>
                  <a:srgbClr val="5FCBEF"/>
                </a:solidFill>
              </a:defRPr>
            </a:lvl1pPr>
            <a:lvl2pPr marL="0" lvl="1" indent="0" algn="r">
              <a:spcBef>
                <a:spcPts val="0"/>
              </a:spcBef>
              <a:buNone/>
              <a:defRPr>
                <a:solidFill>
                  <a:srgbClr val="5FCBEF"/>
                </a:solidFill>
              </a:defRPr>
            </a:lvl2pPr>
            <a:lvl3pPr marL="0" lvl="2" indent="0" algn="r">
              <a:spcBef>
                <a:spcPts val="0"/>
              </a:spcBef>
              <a:buNone/>
              <a:defRPr>
                <a:solidFill>
                  <a:srgbClr val="5FCBEF"/>
                </a:solidFill>
              </a:defRPr>
            </a:lvl3pPr>
            <a:lvl4pPr marL="0" lvl="3" indent="0" algn="r">
              <a:spcBef>
                <a:spcPts val="0"/>
              </a:spcBef>
              <a:buNone/>
              <a:defRPr>
                <a:solidFill>
                  <a:srgbClr val="5FCBEF"/>
                </a:solidFill>
              </a:defRPr>
            </a:lvl4pPr>
            <a:lvl5pPr marL="0" lvl="4" indent="0" algn="r">
              <a:spcBef>
                <a:spcPts val="0"/>
              </a:spcBef>
              <a:buNone/>
              <a:defRPr>
                <a:solidFill>
                  <a:srgbClr val="5FCBEF"/>
                </a:solidFill>
              </a:defRPr>
            </a:lvl5pPr>
            <a:lvl6pPr marL="0" lvl="5" indent="0" algn="r">
              <a:spcBef>
                <a:spcPts val="0"/>
              </a:spcBef>
              <a:buNone/>
              <a:defRPr>
                <a:solidFill>
                  <a:srgbClr val="5FCBEF"/>
                </a:solidFill>
              </a:defRPr>
            </a:lvl6pPr>
            <a:lvl7pPr marL="0" lvl="6" indent="0" algn="r">
              <a:spcBef>
                <a:spcPts val="0"/>
              </a:spcBef>
              <a:buNone/>
              <a:defRPr>
                <a:solidFill>
                  <a:srgbClr val="5FCBEF"/>
                </a:solidFill>
              </a:defRPr>
            </a:lvl7pPr>
            <a:lvl8pPr marL="0" lvl="7" indent="0" algn="r">
              <a:spcBef>
                <a:spcPts val="0"/>
              </a:spcBef>
              <a:buNone/>
              <a:defRPr>
                <a:solidFill>
                  <a:srgbClr val="5FCBEF"/>
                </a:solidFill>
              </a:defRPr>
            </a:lvl8pPr>
            <a:lvl9pPr marL="0" lvl="8" indent="0" algn="r">
              <a:spcBef>
                <a:spcPts val="0"/>
              </a:spcBef>
              <a:buNone/>
              <a:defRPr>
                <a:solidFill>
                  <a:srgbClr val="5FCBEF"/>
                </a:solidFil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65"/>
        <p:cNvGrpSpPr/>
        <p:nvPr/>
      </p:nvGrpSpPr>
      <p:grpSpPr>
        <a:xfrm>
          <a:off x="0" y="0"/>
          <a:ext cx="0" cy="0"/>
          <a:chOff x="0" y="0"/>
          <a:chExt cx="0" cy="0"/>
        </a:xfrm>
      </p:grpSpPr>
      <p:sp>
        <p:nvSpPr>
          <p:cNvPr id="66" name="Google Shape;66;p10"/>
          <p:cNvSpPr txBox="1">
            <a:spLocks noGrp="1"/>
          </p:cNvSpPr>
          <p:nvPr>
            <p:ph type="title"/>
          </p:nvPr>
        </p:nvSpPr>
        <p:spPr>
          <a:xfrm>
            <a:off x="629841" y="457200"/>
            <a:ext cx="2949178" cy="1600200"/>
          </a:xfrm>
          <a:prstGeom prst="rect">
            <a:avLst/>
          </a:prstGeom>
          <a:noFill/>
          <a:ln>
            <a:noFill/>
          </a:ln>
        </p:spPr>
        <p:txBody>
          <a:bodyPr spcFirstLastPara="1" wrap="square" lIns="91425" tIns="45700" rIns="91425" bIns="45700" anchor="b" anchorCtr="0">
            <a:no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7" name="Google Shape;67;p10"/>
          <p:cNvSpPr>
            <a:spLocks noGrp="1"/>
          </p:cNvSpPr>
          <p:nvPr>
            <p:ph type="pic" idx="2"/>
          </p:nvPr>
        </p:nvSpPr>
        <p:spPr>
          <a:xfrm>
            <a:off x="3887391" y="987426"/>
            <a:ext cx="4629150" cy="4873625"/>
          </a:xfrm>
          <a:prstGeom prst="rect">
            <a:avLst/>
          </a:prstGeom>
          <a:noFill/>
          <a:ln>
            <a:noFill/>
          </a:ln>
        </p:spPr>
        <p:txBody>
          <a:bodyPr spcFirstLastPara="1" wrap="square" lIns="91425" tIns="45700" rIns="91425" bIns="45700" anchor="t" anchorCtr="0">
            <a:noAutofit/>
          </a:bodyPr>
          <a:lstStyle>
            <a:lvl1pPr marR="0" lvl="0" algn="l" rtl="0">
              <a:lnSpc>
                <a:spcPct val="90000"/>
              </a:lnSpc>
              <a:spcBef>
                <a:spcPts val="1000"/>
              </a:spcBef>
              <a:spcAft>
                <a:spcPts val="0"/>
              </a:spcAft>
              <a:buClr>
                <a:schemeClr val="dk1"/>
              </a:buClr>
              <a:buSzPts val="3200"/>
              <a:buFont typeface="Arial"/>
              <a:buNone/>
              <a:defRPr sz="3200" b="0" i="0" u="none" strike="noStrike" cap="none">
                <a:solidFill>
                  <a:schemeClr val="dk1"/>
                </a:solidFill>
                <a:latin typeface="Calibri"/>
                <a:ea typeface="Calibri"/>
                <a:cs typeface="Calibri"/>
                <a:sym typeface="Calibri"/>
              </a:defRPr>
            </a:lvl1pPr>
            <a:lvl2pPr marR="0" lvl="1" algn="l" rtl="0">
              <a:lnSpc>
                <a:spcPct val="90000"/>
              </a:lnSpc>
              <a:spcBef>
                <a:spcPts val="500"/>
              </a:spcBef>
              <a:spcAft>
                <a:spcPts val="0"/>
              </a:spcAft>
              <a:buClr>
                <a:schemeClr val="dk1"/>
              </a:buClr>
              <a:buSzPts val="2800"/>
              <a:buFont typeface="Arial"/>
              <a:buNone/>
              <a:defRPr sz="28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2400"/>
              <a:buFont typeface="Arial"/>
              <a:buNone/>
              <a:defRPr sz="24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9pPr>
          </a:lstStyle>
          <a:p>
            <a:endParaRPr/>
          </a:p>
        </p:txBody>
      </p:sp>
      <p:sp>
        <p:nvSpPr>
          <p:cNvPr id="68" name="Google Shape;68;p10"/>
          <p:cNvSpPr txBox="1">
            <a:spLocks noGrp="1"/>
          </p:cNvSpPr>
          <p:nvPr>
            <p:ph type="body" idx="1"/>
          </p:nvPr>
        </p:nvSpPr>
        <p:spPr>
          <a:xfrm>
            <a:off x="629841" y="2057400"/>
            <a:ext cx="2949178" cy="3811588"/>
          </a:xfrm>
          <a:prstGeom prst="rect">
            <a:avLst/>
          </a:prstGeom>
          <a:noFill/>
          <a:ln>
            <a:noFill/>
          </a:ln>
        </p:spPr>
        <p:txBody>
          <a:bodyPr spcFirstLastPara="1" wrap="square" lIns="91425" tIns="45700" rIns="91425" bIns="45700" anchor="t" anchorCtr="0">
            <a:no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69" name="Google Shape;69;p10"/>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0" name="Google Shape;70;p10"/>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1" name="Google Shape;71;p10"/>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solidFill>
                  <a:srgbClr val="5FCBEF"/>
                </a:solidFill>
              </a:defRPr>
            </a:lvl1pPr>
            <a:lvl2pPr marL="0" lvl="1" indent="0" algn="r">
              <a:spcBef>
                <a:spcPts val="0"/>
              </a:spcBef>
              <a:buNone/>
              <a:defRPr>
                <a:solidFill>
                  <a:srgbClr val="5FCBEF"/>
                </a:solidFill>
              </a:defRPr>
            </a:lvl2pPr>
            <a:lvl3pPr marL="0" lvl="2" indent="0" algn="r">
              <a:spcBef>
                <a:spcPts val="0"/>
              </a:spcBef>
              <a:buNone/>
              <a:defRPr>
                <a:solidFill>
                  <a:srgbClr val="5FCBEF"/>
                </a:solidFill>
              </a:defRPr>
            </a:lvl3pPr>
            <a:lvl4pPr marL="0" lvl="3" indent="0" algn="r">
              <a:spcBef>
                <a:spcPts val="0"/>
              </a:spcBef>
              <a:buNone/>
              <a:defRPr>
                <a:solidFill>
                  <a:srgbClr val="5FCBEF"/>
                </a:solidFill>
              </a:defRPr>
            </a:lvl4pPr>
            <a:lvl5pPr marL="0" lvl="4" indent="0" algn="r">
              <a:spcBef>
                <a:spcPts val="0"/>
              </a:spcBef>
              <a:buNone/>
              <a:defRPr>
                <a:solidFill>
                  <a:srgbClr val="5FCBEF"/>
                </a:solidFill>
              </a:defRPr>
            </a:lvl5pPr>
            <a:lvl6pPr marL="0" lvl="5" indent="0" algn="r">
              <a:spcBef>
                <a:spcPts val="0"/>
              </a:spcBef>
              <a:buNone/>
              <a:defRPr>
                <a:solidFill>
                  <a:srgbClr val="5FCBEF"/>
                </a:solidFill>
              </a:defRPr>
            </a:lvl6pPr>
            <a:lvl7pPr marL="0" lvl="6" indent="0" algn="r">
              <a:spcBef>
                <a:spcPts val="0"/>
              </a:spcBef>
              <a:buNone/>
              <a:defRPr>
                <a:solidFill>
                  <a:srgbClr val="5FCBEF"/>
                </a:solidFill>
              </a:defRPr>
            </a:lvl7pPr>
            <a:lvl8pPr marL="0" lvl="7" indent="0" algn="r">
              <a:spcBef>
                <a:spcPts val="0"/>
              </a:spcBef>
              <a:buNone/>
              <a:defRPr>
                <a:solidFill>
                  <a:srgbClr val="5FCBEF"/>
                </a:solidFill>
              </a:defRPr>
            </a:lvl8pPr>
            <a:lvl9pPr marL="0" lvl="8" indent="0" algn="r">
              <a:spcBef>
                <a:spcPts val="0"/>
              </a:spcBef>
              <a:buNone/>
              <a:defRPr>
                <a:solidFill>
                  <a:srgbClr val="5FCBEF"/>
                </a:solidFil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DDEAF6"/>
        </a:solidFill>
        <a:effectLst/>
      </p:bgPr>
    </p:bg>
    <p:spTree>
      <p:nvGrpSpPr>
        <p:cNvPr id="1" name="Shape 9"/>
        <p:cNvGrpSpPr/>
        <p:nvPr/>
      </p:nvGrpSpPr>
      <p:grpSpPr>
        <a:xfrm>
          <a:off x="0" y="0"/>
          <a:ext cx="0" cy="0"/>
          <a:chOff x="0" y="0"/>
          <a:chExt cx="0" cy="0"/>
        </a:xfrm>
      </p:grpSpPr>
      <p:sp>
        <p:nvSpPr>
          <p:cNvPr id="10" name="Google Shape;10;p1"/>
          <p:cNvSpPr txBox="1">
            <a:spLocks noGrp="1"/>
          </p:cNvSpPr>
          <p:nvPr>
            <p:ph type="title"/>
          </p:nvPr>
        </p:nvSpPr>
        <p:spPr>
          <a:xfrm>
            <a:off x="628650" y="365126"/>
            <a:ext cx="7886700" cy="1325563"/>
          </a:xfrm>
          <a:prstGeom prst="rect">
            <a:avLst/>
          </a:prstGeom>
          <a:noFill/>
          <a:ln>
            <a:noFill/>
          </a:ln>
        </p:spPr>
        <p:txBody>
          <a:bodyPr spcFirstLastPara="1" wrap="square" lIns="91425" tIns="45700" rIns="91425" bIns="45700" anchor="ctr" anchorCtr="0">
            <a:no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1" name="Google Shape;11;p1"/>
          <p:cNvSpPr txBox="1">
            <a:spLocks noGrp="1"/>
          </p:cNvSpPr>
          <p:nvPr>
            <p:ph type="body" idx="1"/>
          </p:nvPr>
        </p:nvSpPr>
        <p:spPr>
          <a:xfrm>
            <a:off x="628650" y="1825625"/>
            <a:ext cx="7886700" cy="4351338"/>
          </a:xfrm>
          <a:prstGeom prst="rect">
            <a:avLst/>
          </a:prstGeom>
          <a:noFill/>
          <a:ln>
            <a:noFill/>
          </a:ln>
        </p:spPr>
        <p:txBody>
          <a:bodyPr spcFirstLastPara="1" wrap="square" lIns="91425" tIns="45700" rIns="91425" bIns="45700" anchor="t" anchorCtr="0">
            <a:no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2" name="Google Shape;12;p1"/>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3" name="Google Shape;13;p1"/>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4" name="Google Shape;14;p1"/>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5FCBEF"/>
                </a:solidFill>
                <a:latin typeface="Calibri"/>
                <a:ea typeface="Calibri"/>
                <a:cs typeface="Calibri"/>
                <a:sym typeface="Calibri"/>
              </a:defRPr>
            </a:lvl1pPr>
            <a:lvl2pPr marL="0" marR="0" lvl="1" indent="0" algn="r" rtl="0">
              <a:spcBef>
                <a:spcPts val="0"/>
              </a:spcBef>
              <a:buNone/>
              <a:defRPr sz="1200" b="0" i="0" u="none" strike="noStrike" cap="none">
                <a:solidFill>
                  <a:srgbClr val="5FCBEF"/>
                </a:solidFill>
                <a:latin typeface="Calibri"/>
                <a:ea typeface="Calibri"/>
                <a:cs typeface="Calibri"/>
                <a:sym typeface="Calibri"/>
              </a:defRPr>
            </a:lvl2pPr>
            <a:lvl3pPr marL="0" marR="0" lvl="2" indent="0" algn="r" rtl="0">
              <a:spcBef>
                <a:spcPts val="0"/>
              </a:spcBef>
              <a:buNone/>
              <a:defRPr sz="1200" b="0" i="0" u="none" strike="noStrike" cap="none">
                <a:solidFill>
                  <a:srgbClr val="5FCBEF"/>
                </a:solidFill>
                <a:latin typeface="Calibri"/>
                <a:ea typeface="Calibri"/>
                <a:cs typeface="Calibri"/>
                <a:sym typeface="Calibri"/>
              </a:defRPr>
            </a:lvl3pPr>
            <a:lvl4pPr marL="0" marR="0" lvl="3" indent="0" algn="r" rtl="0">
              <a:spcBef>
                <a:spcPts val="0"/>
              </a:spcBef>
              <a:buNone/>
              <a:defRPr sz="1200" b="0" i="0" u="none" strike="noStrike" cap="none">
                <a:solidFill>
                  <a:srgbClr val="5FCBEF"/>
                </a:solidFill>
                <a:latin typeface="Calibri"/>
                <a:ea typeface="Calibri"/>
                <a:cs typeface="Calibri"/>
                <a:sym typeface="Calibri"/>
              </a:defRPr>
            </a:lvl4pPr>
            <a:lvl5pPr marL="0" marR="0" lvl="4" indent="0" algn="r" rtl="0">
              <a:spcBef>
                <a:spcPts val="0"/>
              </a:spcBef>
              <a:buNone/>
              <a:defRPr sz="1200" b="0" i="0" u="none" strike="noStrike" cap="none">
                <a:solidFill>
                  <a:srgbClr val="5FCBEF"/>
                </a:solidFill>
                <a:latin typeface="Calibri"/>
                <a:ea typeface="Calibri"/>
                <a:cs typeface="Calibri"/>
                <a:sym typeface="Calibri"/>
              </a:defRPr>
            </a:lvl5pPr>
            <a:lvl6pPr marL="0" marR="0" lvl="5" indent="0" algn="r" rtl="0">
              <a:spcBef>
                <a:spcPts val="0"/>
              </a:spcBef>
              <a:buNone/>
              <a:defRPr sz="1200" b="0" i="0" u="none" strike="noStrike" cap="none">
                <a:solidFill>
                  <a:srgbClr val="5FCBEF"/>
                </a:solidFill>
                <a:latin typeface="Calibri"/>
                <a:ea typeface="Calibri"/>
                <a:cs typeface="Calibri"/>
                <a:sym typeface="Calibri"/>
              </a:defRPr>
            </a:lvl6pPr>
            <a:lvl7pPr marL="0" marR="0" lvl="6" indent="0" algn="r" rtl="0">
              <a:spcBef>
                <a:spcPts val="0"/>
              </a:spcBef>
              <a:buNone/>
              <a:defRPr sz="1200" b="0" i="0" u="none" strike="noStrike" cap="none">
                <a:solidFill>
                  <a:srgbClr val="5FCBEF"/>
                </a:solidFill>
                <a:latin typeface="Calibri"/>
                <a:ea typeface="Calibri"/>
                <a:cs typeface="Calibri"/>
                <a:sym typeface="Calibri"/>
              </a:defRPr>
            </a:lvl7pPr>
            <a:lvl8pPr marL="0" marR="0" lvl="7" indent="0" algn="r" rtl="0">
              <a:spcBef>
                <a:spcPts val="0"/>
              </a:spcBef>
              <a:buNone/>
              <a:defRPr sz="1200" b="0" i="0" u="none" strike="noStrike" cap="none">
                <a:solidFill>
                  <a:srgbClr val="5FCBEF"/>
                </a:solidFill>
                <a:latin typeface="Calibri"/>
                <a:ea typeface="Calibri"/>
                <a:cs typeface="Calibri"/>
                <a:sym typeface="Calibri"/>
              </a:defRPr>
            </a:lvl8pPr>
            <a:lvl9pPr marL="0" marR="0" lvl="8" indent="0" algn="r" rtl="0">
              <a:spcBef>
                <a:spcPts val="0"/>
              </a:spcBef>
              <a:buNone/>
              <a:defRPr sz="1200" b="0" i="0" u="none" strike="noStrike" cap="none">
                <a:solidFill>
                  <a:srgbClr val="5FCBEF"/>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61" r:id="rId3"/>
    <p:sldLayoutId id="2147483662" r:id="rId4"/>
    <p:sldLayoutId id="2147483663" r:id="rId5"/>
    <p:sldLayoutId id="2147483664" r:id="rId6"/>
    <p:sldLayoutId id="2147483665" r:id="rId7"/>
    <p:sldLayoutId id="2147483666" r:id="rId8"/>
    <p:sldLayoutId id="2147483667" r:id="rId9"/>
    <p:sldLayoutId id="2147483668" r:id="rId10"/>
    <p:sldLayoutId id="2147483669" r:id="rId11"/>
    <p:sldLayoutId id="2147483650" r:id="rId12"/>
    <p:sldLayoutId id="2147483651" r:id="rId13"/>
    <p:sldLayoutId id="2147483652" r:id="rId14"/>
    <p:sldLayoutId id="2147483653" r:id="rId15"/>
    <p:sldLayoutId id="2147483654" r:id="rId16"/>
    <p:sldLayoutId id="2147483655" r:id="rId17"/>
    <p:sldLayoutId id="2147483656" r:id="rId18"/>
    <p:sldLayoutId id="2147483657" r:id="rId19"/>
    <p:sldLayoutId id="2147483658" r:id="rId20"/>
    <p:sldLayoutId id="2147483659" r:id="rId2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0.xml"/><Relationship Id="rId1" Type="http://schemas.openxmlformats.org/officeDocument/2006/relationships/slideLayout" Target="../slideLayouts/slideLayout13.xml"/><Relationship Id="rId4" Type="http://schemas.openxmlformats.org/officeDocument/2006/relationships/image" Target="../media/image14.jpeg"/></Relationships>
</file>

<file path=ppt/slides/_rels/slide1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1.xml"/><Relationship Id="rId1" Type="http://schemas.openxmlformats.org/officeDocument/2006/relationships/slideLayout" Target="../slideLayouts/slideLayout13.xml"/><Relationship Id="rId4" Type="http://schemas.openxmlformats.org/officeDocument/2006/relationships/image" Target="../media/image16.jpeg"/></Relationships>
</file>

<file path=ppt/slides/_rels/slide12.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6.jpeg"/></Relationships>
</file>

<file path=ppt/slides/_rels/slide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8.xml"/><Relationship Id="rId1" Type="http://schemas.openxmlformats.org/officeDocument/2006/relationships/slideLayout" Target="../slideLayouts/slideLayout12.xml"/><Relationship Id="rId4" Type="http://schemas.openxmlformats.org/officeDocument/2006/relationships/image" Target="../media/image10.jpeg"/></Relationships>
</file>

<file path=ppt/slides/_rels/slide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9.xml"/><Relationship Id="rId1" Type="http://schemas.openxmlformats.org/officeDocument/2006/relationships/slideLayout" Target="../slideLayouts/slideLayout12.xml"/><Relationship Id="rId4" Type="http://schemas.openxmlformats.org/officeDocument/2006/relationships/image" Target="../media/image12.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Shape 88"/>
        <p:cNvGrpSpPr/>
        <p:nvPr/>
      </p:nvGrpSpPr>
      <p:grpSpPr>
        <a:xfrm>
          <a:off x="0" y="0"/>
          <a:ext cx="0" cy="0"/>
          <a:chOff x="0" y="0"/>
          <a:chExt cx="0" cy="0"/>
        </a:xfrm>
      </p:grpSpPr>
      <p:sp useBgFill="1">
        <p:nvSpPr>
          <p:cNvPr id="97" name="Rectangle 96">
            <a:extLst>
              <a:ext uri="{FF2B5EF4-FFF2-40B4-BE49-F238E27FC236}">
                <a16:creationId xmlns:a16="http://schemas.microsoft.com/office/drawing/2014/main" id="{A8384FB5-9ADC-4DDC-881B-597D56F5B1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Google Shape;89;p13"/>
          <p:cNvSpPr txBox="1">
            <a:spLocks noGrp="1"/>
          </p:cNvSpPr>
          <p:nvPr>
            <p:ph type="title"/>
          </p:nvPr>
        </p:nvSpPr>
        <p:spPr>
          <a:xfrm>
            <a:off x="617581" y="921715"/>
            <a:ext cx="3872267" cy="2635993"/>
          </a:xfrm>
          <a:prstGeom prst="rect">
            <a:avLst/>
          </a:prstGeom>
        </p:spPr>
        <p:txBody>
          <a:bodyPr spcFirstLastPara="1" vert="horz" lIns="91440" tIns="45720" rIns="91440" bIns="45720" rtlCol="0" anchor="b" anchorCtr="0">
            <a:normAutofit/>
          </a:bodyPr>
          <a:lstStyle/>
          <a:p>
            <a:pPr>
              <a:spcBef>
                <a:spcPct val="0"/>
              </a:spcBef>
              <a:buClr>
                <a:srgbClr val="003399"/>
              </a:buClr>
              <a:buSzPts val="4400"/>
            </a:pPr>
            <a:r>
              <a:rPr lang="en-US" sz="3600" b="1" kern="1200">
                <a:solidFill>
                  <a:schemeClr val="tx1"/>
                </a:solidFill>
                <a:latin typeface="+mj-lt"/>
                <a:ea typeface="+mj-ea"/>
                <a:cs typeface="+mj-cs"/>
              </a:rPr>
              <a:t>Lesson Two  </a:t>
            </a:r>
            <a:br>
              <a:rPr lang="en-US" sz="3600" b="1" kern="1200">
                <a:latin typeface="+mj-lt"/>
                <a:ea typeface="+mj-ea"/>
                <a:cs typeface="+mj-cs"/>
              </a:rPr>
            </a:br>
            <a:r>
              <a:rPr lang="en-US" sz="3600" b="1" kern="1200">
                <a:solidFill>
                  <a:schemeClr val="tx1"/>
                </a:solidFill>
                <a:latin typeface="+mj-lt"/>
                <a:ea typeface="+mj-ea"/>
                <a:cs typeface="Arial"/>
              </a:rPr>
              <a:t>What is rainwater harvesting?</a:t>
            </a:r>
          </a:p>
        </p:txBody>
      </p:sp>
      <p:sp>
        <p:nvSpPr>
          <p:cNvPr id="98" name="Rectangle 97">
            <a:extLst>
              <a:ext uri="{FF2B5EF4-FFF2-40B4-BE49-F238E27FC236}">
                <a16:creationId xmlns:a16="http://schemas.microsoft.com/office/drawing/2014/main" id="{BC05CA36-AD6A-4ABF-9A05-52E5A143D2B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0" y="4022214"/>
            <a:ext cx="9144000" cy="2835786"/>
          </a:xfrm>
          <a:prstGeom prst="rect">
            <a:avLst/>
          </a:prstGeom>
          <a:gradFill>
            <a:gsLst>
              <a:gs pos="0">
                <a:schemeClr val="accent1"/>
              </a:gs>
              <a:gs pos="78000">
                <a:srgbClr val="000000"/>
              </a:gs>
            </a:gsLst>
            <a:lin ang="2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Rectangle 98">
            <a:extLst>
              <a:ext uri="{FF2B5EF4-FFF2-40B4-BE49-F238E27FC236}">
                <a16:creationId xmlns:a16="http://schemas.microsoft.com/office/drawing/2014/main" id="{D4331EE8-85A4-4588-8D9E-70E534D477D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3028950" y="4022220"/>
            <a:ext cx="6115048" cy="2835780"/>
          </a:xfrm>
          <a:prstGeom prst="rect">
            <a:avLst/>
          </a:prstGeom>
          <a:gradFill>
            <a:gsLst>
              <a:gs pos="0">
                <a:srgbClr val="000000">
                  <a:alpha val="63000"/>
                </a:srgbClr>
              </a:gs>
              <a:gs pos="100000">
                <a:schemeClr val="accent1">
                  <a:lumMod val="75000"/>
                </a:schemeClr>
              </a:gs>
            </a:gsLst>
            <a:lin ang="6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Rectangle 100">
            <a:extLst>
              <a:ext uri="{FF2B5EF4-FFF2-40B4-BE49-F238E27FC236}">
                <a16:creationId xmlns:a16="http://schemas.microsoft.com/office/drawing/2014/main" id="{49D6C862-61CC-4B46-8080-96583D653BA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4022219"/>
            <a:ext cx="9190104" cy="2835781"/>
          </a:xfrm>
          <a:prstGeom prst="rect">
            <a:avLst/>
          </a:prstGeom>
          <a:gradFill>
            <a:gsLst>
              <a:gs pos="39000">
                <a:schemeClr val="accent1">
                  <a:lumMod val="50000"/>
                  <a:alpha val="0"/>
                </a:schemeClr>
              </a:gs>
              <a:gs pos="100000">
                <a:srgbClr val="000000">
                  <a:alpha val="72000"/>
                </a:srgbClr>
              </a:gs>
            </a:gsLst>
            <a:lin ang="17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Google Shape;93;p13"/>
          <p:cNvSpPr txBox="1">
            <a:spLocks noGrp="1"/>
          </p:cNvSpPr>
          <p:nvPr>
            <p:ph type="body" idx="1"/>
          </p:nvPr>
        </p:nvSpPr>
        <p:spPr>
          <a:xfrm>
            <a:off x="617581" y="4541263"/>
            <a:ext cx="3497218" cy="1395022"/>
          </a:xfrm>
          <a:prstGeom prst="rect">
            <a:avLst/>
          </a:prstGeom>
        </p:spPr>
        <p:txBody>
          <a:bodyPr spcFirstLastPara="1" vert="horz" lIns="91440" tIns="45720" rIns="91440" bIns="45720" rtlCol="0" anchor="t" anchorCtr="0">
            <a:normAutofit/>
          </a:bodyPr>
          <a:lstStyle/>
          <a:p>
            <a:pPr marL="0" indent="0">
              <a:buClr>
                <a:srgbClr val="003399"/>
              </a:buClr>
              <a:buSzPts val="2800"/>
              <a:buNone/>
            </a:pPr>
            <a:r>
              <a:rPr lang="en-US" sz="2000" b="1" kern="1200">
                <a:solidFill>
                  <a:srgbClr val="FFFFFF"/>
                </a:solidFill>
                <a:latin typeface="+mn-lt"/>
                <a:ea typeface="+mn-ea"/>
                <a:cs typeface="Arial"/>
              </a:rPr>
              <a:t>How can rainwater harvesting impact the system of water resources and supply?</a:t>
            </a:r>
          </a:p>
        </p:txBody>
      </p:sp>
      <p:pic>
        <p:nvPicPr>
          <p:cNvPr id="90" name="Google Shape;90;p13"/>
          <p:cNvPicPr preferRelativeResize="0"/>
          <p:nvPr/>
        </p:nvPicPr>
        <p:blipFill rotWithShape="1">
          <a:blip r:embed="rId3"/>
          <a:stretch/>
        </p:blipFill>
        <p:spPr>
          <a:xfrm>
            <a:off x="4233007" y="841922"/>
            <a:ext cx="4569689" cy="3956665"/>
          </a:xfrm>
          <a:prstGeom prst="rect">
            <a:avLst/>
          </a:prstGeom>
          <a:noFill/>
        </p:spPr>
      </p:pic>
      <p:sp>
        <p:nvSpPr>
          <p:cNvPr id="108" name="Rectangle 107">
            <a:extLst>
              <a:ext uri="{FF2B5EF4-FFF2-40B4-BE49-F238E27FC236}">
                <a16:creationId xmlns:a16="http://schemas.microsoft.com/office/drawing/2014/main" id="{E37EECFC-A684-4391-AE85-4CDAF5565F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6400797"/>
            <a:ext cx="9143998" cy="457203"/>
          </a:xfrm>
          <a:prstGeom prst="rect">
            <a:avLst/>
          </a:prstGeom>
          <a:gradFill>
            <a:gsLst>
              <a:gs pos="0">
                <a:srgbClr val="000000">
                  <a:alpha val="43000"/>
                </a:srgbClr>
              </a:gs>
              <a:gs pos="79000">
                <a:schemeClr val="accent1">
                  <a:lumMod val="75000"/>
                  <a:alpha val="22000"/>
                </a:schemeClr>
              </a:gs>
            </a:gsLst>
            <a:lin ang="21594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Google Shape;91;p13"/>
          <p:cNvSpPr txBox="1"/>
          <p:nvPr/>
        </p:nvSpPr>
        <p:spPr>
          <a:xfrm>
            <a:off x="0" y="5952342"/>
            <a:ext cx="9144000" cy="905658"/>
          </a:xfrm>
          <a:prstGeom prst="rect">
            <a:avLst/>
          </a:prstGeom>
          <a:blipFill rotWithShape="1">
            <a:blip r:embed="rId4">
              <a:alphaModFix/>
            </a:blip>
            <a:tile tx="0" ty="0" sx="100000" sy="100000" flip="none" algn="tl"/>
          </a:blip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94" name="Google Shape;94;p13"/>
          <p:cNvSpPr txBox="1"/>
          <p:nvPr/>
        </p:nvSpPr>
        <p:spPr>
          <a:xfrm>
            <a:off x="1" y="5941796"/>
            <a:ext cx="9143999" cy="228600"/>
          </a:xfrm>
          <a:prstGeom prst="rect">
            <a:avLst/>
          </a:prstGeom>
          <a:solidFill>
            <a:srgbClr val="003399"/>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33066199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Shape 182"/>
        <p:cNvGrpSpPr/>
        <p:nvPr/>
      </p:nvGrpSpPr>
      <p:grpSpPr>
        <a:xfrm>
          <a:off x="0" y="0"/>
          <a:ext cx="0" cy="0"/>
          <a:chOff x="0" y="0"/>
          <a:chExt cx="0" cy="0"/>
        </a:xfrm>
      </p:grpSpPr>
      <p:sp>
        <p:nvSpPr>
          <p:cNvPr id="183" name="Google Shape;183;p23"/>
          <p:cNvSpPr txBox="1">
            <a:spLocks noGrp="1"/>
          </p:cNvSpPr>
          <p:nvPr>
            <p:ph type="title"/>
          </p:nvPr>
        </p:nvSpPr>
        <p:spPr>
          <a:xfrm>
            <a:off x="628650" y="365126"/>
            <a:ext cx="7886700" cy="1325563"/>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rgbClr val="F2624C"/>
              </a:buClr>
              <a:buSzPts val="4400"/>
              <a:buFont typeface="Calibri"/>
              <a:buNone/>
            </a:pPr>
            <a:r>
              <a:rPr lang="en-US" b="1">
                <a:solidFill>
                  <a:srgbClr val="F2624C"/>
                </a:solidFill>
              </a:rPr>
              <a:t>MAKE A DISTINCTION: </a:t>
            </a:r>
            <a:br>
              <a:rPr lang="en-US" b="1">
                <a:solidFill>
                  <a:srgbClr val="F2624C"/>
                </a:solidFill>
              </a:rPr>
            </a:br>
            <a:r>
              <a:rPr lang="en-US" b="1">
                <a:solidFill>
                  <a:srgbClr val="F2624C"/>
                </a:solidFill>
              </a:rPr>
              <a:t>What is a permeable surface?</a:t>
            </a:r>
            <a:endParaRPr/>
          </a:p>
        </p:txBody>
      </p:sp>
      <p:pic>
        <p:nvPicPr>
          <p:cNvPr id="185" name="Google Shape;185;p23" descr="cottonwood forest old.jpg"/>
          <p:cNvPicPr preferRelativeResize="0"/>
          <p:nvPr/>
        </p:nvPicPr>
        <p:blipFill rotWithShape="1">
          <a:blip r:embed="rId3">
            <a:alphaModFix/>
          </a:blip>
          <a:srcRect/>
          <a:stretch/>
        </p:blipFill>
        <p:spPr>
          <a:xfrm>
            <a:off x="0" y="1771719"/>
            <a:ext cx="5156200" cy="3862463"/>
          </a:xfrm>
          <a:prstGeom prst="rect">
            <a:avLst/>
          </a:prstGeom>
          <a:noFill/>
          <a:ln>
            <a:noFill/>
          </a:ln>
        </p:spPr>
      </p:pic>
      <p:pic>
        <p:nvPicPr>
          <p:cNvPr id="186" name="Google Shape;186;p23" descr="payson-az-forest-0810-x.jpg"/>
          <p:cNvPicPr preferRelativeResize="0"/>
          <p:nvPr/>
        </p:nvPicPr>
        <p:blipFill rotWithShape="1">
          <a:blip r:embed="rId4">
            <a:alphaModFix/>
          </a:blip>
          <a:srcRect t="14712" b="1913"/>
          <a:stretch/>
        </p:blipFill>
        <p:spPr>
          <a:xfrm>
            <a:off x="4470401" y="1752600"/>
            <a:ext cx="4661242" cy="3886200"/>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85"/>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8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Shape 192"/>
        <p:cNvGrpSpPr/>
        <p:nvPr/>
      </p:nvGrpSpPr>
      <p:grpSpPr>
        <a:xfrm>
          <a:off x="0" y="0"/>
          <a:ext cx="0" cy="0"/>
          <a:chOff x="0" y="0"/>
          <a:chExt cx="0" cy="0"/>
        </a:xfrm>
      </p:grpSpPr>
      <p:sp>
        <p:nvSpPr>
          <p:cNvPr id="193" name="Google Shape;193;p24"/>
          <p:cNvSpPr txBox="1">
            <a:spLocks noGrp="1"/>
          </p:cNvSpPr>
          <p:nvPr>
            <p:ph type="title"/>
          </p:nvPr>
        </p:nvSpPr>
        <p:spPr>
          <a:xfrm>
            <a:off x="628650" y="365126"/>
            <a:ext cx="7886700" cy="1325563"/>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rgbClr val="F2624C"/>
              </a:buClr>
              <a:buSzPts val="4400"/>
              <a:buFont typeface="Calibri"/>
              <a:buNone/>
            </a:pPr>
            <a:r>
              <a:rPr lang="en-US" b="1">
                <a:solidFill>
                  <a:srgbClr val="F2624C"/>
                </a:solidFill>
              </a:rPr>
              <a:t>MAKE A DISTINCTION: </a:t>
            </a:r>
            <a:br>
              <a:rPr lang="en-US" b="1">
                <a:solidFill>
                  <a:srgbClr val="F2624C"/>
                </a:solidFill>
              </a:rPr>
            </a:br>
            <a:r>
              <a:rPr lang="en-US" b="1">
                <a:solidFill>
                  <a:srgbClr val="F2624C"/>
                </a:solidFill>
              </a:rPr>
              <a:t>What is an impermeable surface?</a:t>
            </a:r>
            <a:endParaRPr b="1">
              <a:solidFill>
                <a:srgbClr val="003399"/>
              </a:solidFill>
            </a:endParaRPr>
          </a:p>
        </p:txBody>
      </p:sp>
      <p:sp>
        <p:nvSpPr>
          <p:cNvPr id="194" name="Google Shape;194;p24"/>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11</a:t>
            </a:fld>
            <a:endParaRPr/>
          </a:p>
        </p:txBody>
      </p:sp>
      <p:pic>
        <p:nvPicPr>
          <p:cNvPr id="195" name="Google Shape;195;p24" descr="phoenix streets.png"/>
          <p:cNvPicPr preferRelativeResize="0"/>
          <p:nvPr/>
        </p:nvPicPr>
        <p:blipFill rotWithShape="1">
          <a:blip r:embed="rId3">
            <a:alphaModFix/>
          </a:blip>
          <a:srcRect/>
          <a:stretch/>
        </p:blipFill>
        <p:spPr>
          <a:xfrm>
            <a:off x="4470400" y="1905167"/>
            <a:ext cx="4757106" cy="3436106"/>
          </a:xfrm>
          <a:prstGeom prst="rect">
            <a:avLst/>
          </a:prstGeom>
          <a:noFill/>
          <a:ln>
            <a:noFill/>
          </a:ln>
        </p:spPr>
      </p:pic>
      <p:pic>
        <p:nvPicPr>
          <p:cNvPr id="196" name="Google Shape;196;p24" descr="parking lot.jpg"/>
          <p:cNvPicPr preferRelativeResize="0"/>
          <p:nvPr/>
        </p:nvPicPr>
        <p:blipFill rotWithShape="1">
          <a:blip r:embed="rId4">
            <a:alphaModFix/>
          </a:blip>
          <a:srcRect/>
          <a:stretch/>
        </p:blipFill>
        <p:spPr>
          <a:xfrm>
            <a:off x="-101600" y="1905000"/>
            <a:ext cx="4572000" cy="3429000"/>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95"/>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9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02"/>
        <p:cNvGrpSpPr/>
        <p:nvPr/>
      </p:nvGrpSpPr>
      <p:grpSpPr>
        <a:xfrm>
          <a:off x="0" y="0"/>
          <a:ext cx="0" cy="0"/>
          <a:chOff x="0" y="0"/>
          <a:chExt cx="0" cy="0"/>
        </a:xfrm>
      </p:grpSpPr>
      <p:sp>
        <p:nvSpPr>
          <p:cNvPr id="203" name="Google Shape;203;p25"/>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12</a:t>
            </a:fld>
            <a:endParaRPr/>
          </a:p>
        </p:txBody>
      </p:sp>
      <p:pic>
        <p:nvPicPr>
          <p:cNvPr id="204" name="Google Shape;204;p25" descr="flooded street.JPG"/>
          <p:cNvPicPr preferRelativeResize="0"/>
          <p:nvPr/>
        </p:nvPicPr>
        <p:blipFill rotWithShape="1">
          <a:blip r:embed="rId3">
            <a:alphaModFix/>
          </a:blip>
          <a:srcRect/>
          <a:stretch/>
        </p:blipFill>
        <p:spPr>
          <a:xfrm>
            <a:off x="1903" y="0"/>
            <a:ext cx="9144000" cy="6858000"/>
          </a:xfrm>
          <a:prstGeom prst="rect">
            <a:avLst/>
          </a:prstGeom>
          <a:noFill/>
          <a:ln>
            <a:noFill/>
          </a:ln>
        </p:spPr>
      </p:pic>
      <p:sp>
        <p:nvSpPr>
          <p:cNvPr id="205" name="Google Shape;205;p25"/>
          <p:cNvSpPr/>
          <p:nvPr/>
        </p:nvSpPr>
        <p:spPr>
          <a:xfrm>
            <a:off x="1393115" y="136524"/>
            <a:ext cx="6675120" cy="2554545"/>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4000" b="1">
                <a:solidFill>
                  <a:srgbClr val="4CBFC2"/>
                </a:solidFill>
                <a:latin typeface="Calibri"/>
                <a:ea typeface="Calibri"/>
                <a:cs typeface="Calibri"/>
                <a:sym typeface="Calibri"/>
              </a:rPr>
              <a:t>RELATE:</a:t>
            </a:r>
            <a:endParaRPr/>
          </a:p>
          <a:p>
            <a:pPr marL="0" marR="0" lvl="0" indent="0" algn="l" rtl="0">
              <a:spcBef>
                <a:spcPts val="0"/>
              </a:spcBef>
              <a:spcAft>
                <a:spcPts val="0"/>
              </a:spcAft>
              <a:buNone/>
            </a:pPr>
            <a:r>
              <a:rPr lang="en-US" sz="4000" b="1">
                <a:solidFill>
                  <a:srgbClr val="4CBFC2"/>
                </a:solidFill>
                <a:latin typeface="Calibri"/>
                <a:ea typeface="Calibri"/>
                <a:cs typeface="Calibri"/>
                <a:sym typeface="Calibri"/>
              </a:rPr>
              <a:t>How are permeable and impermeable surfaces related to one another?</a:t>
            </a:r>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Shape 210"/>
        <p:cNvGrpSpPr/>
        <p:nvPr/>
      </p:nvGrpSpPr>
      <p:grpSpPr>
        <a:xfrm>
          <a:off x="0" y="0"/>
          <a:ext cx="0" cy="0"/>
          <a:chOff x="0" y="0"/>
          <a:chExt cx="0" cy="0"/>
        </a:xfrm>
      </p:grpSpPr>
      <p:pic>
        <p:nvPicPr>
          <p:cNvPr id="211" name="Google Shape;211;p26"/>
          <p:cNvPicPr preferRelativeResize="0"/>
          <p:nvPr/>
        </p:nvPicPr>
        <p:blipFill rotWithShape="1">
          <a:blip r:embed="rId3">
            <a:alphaModFix/>
          </a:blip>
          <a:srcRect/>
          <a:stretch/>
        </p:blipFill>
        <p:spPr>
          <a:xfrm>
            <a:off x="1089262" y="1324236"/>
            <a:ext cx="6965475" cy="5210175"/>
          </a:xfrm>
          <a:prstGeom prst="rect">
            <a:avLst/>
          </a:prstGeom>
          <a:noFill/>
          <a:ln>
            <a:noFill/>
          </a:ln>
        </p:spPr>
      </p:pic>
      <p:sp>
        <p:nvSpPr>
          <p:cNvPr id="212" name="Google Shape;212;p26"/>
          <p:cNvSpPr txBox="1"/>
          <p:nvPr/>
        </p:nvSpPr>
        <p:spPr>
          <a:xfrm>
            <a:off x="842687" y="89036"/>
            <a:ext cx="7530353" cy="1200329"/>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3600" b="1">
                <a:solidFill>
                  <a:srgbClr val="003399"/>
                </a:solidFill>
                <a:latin typeface="Calibri"/>
                <a:ea typeface="Calibri"/>
                <a:cs typeface="Calibri"/>
                <a:sym typeface="Calibri"/>
              </a:rPr>
              <a:t>Where does water flow during a storm on your school grounds?</a:t>
            </a:r>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Shape 217"/>
        <p:cNvGrpSpPr/>
        <p:nvPr/>
      </p:nvGrpSpPr>
      <p:grpSpPr>
        <a:xfrm>
          <a:off x="0" y="0"/>
          <a:ext cx="0" cy="0"/>
          <a:chOff x="0" y="0"/>
          <a:chExt cx="0" cy="0"/>
        </a:xfrm>
      </p:grpSpPr>
      <p:sp>
        <p:nvSpPr>
          <p:cNvPr id="218" name="Google Shape;218;p27"/>
          <p:cNvSpPr txBox="1">
            <a:spLocks noGrp="1"/>
          </p:cNvSpPr>
          <p:nvPr>
            <p:ph type="title"/>
          </p:nvPr>
        </p:nvSpPr>
        <p:spPr>
          <a:xfrm>
            <a:off x="628650" y="365126"/>
            <a:ext cx="7886700" cy="1325563"/>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rgbClr val="003399"/>
              </a:buClr>
              <a:buSzPts val="4400"/>
              <a:buFont typeface="Calibri"/>
              <a:buNone/>
            </a:pPr>
            <a:r>
              <a:rPr lang="en-US" b="1">
                <a:solidFill>
                  <a:srgbClr val="003399"/>
                </a:solidFill>
              </a:rPr>
              <a:t>What did you learn?</a:t>
            </a:r>
            <a:endParaRPr/>
          </a:p>
        </p:txBody>
      </p:sp>
      <p:sp>
        <p:nvSpPr>
          <p:cNvPr id="219" name="Google Shape;219;p27"/>
          <p:cNvSpPr txBox="1">
            <a:spLocks noGrp="1"/>
          </p:cNvSpPr>
          <p:nvPr>
            <p:ph type="body" idx="1"/>
          </p:nvPr>
        </p:nvSpPr>
        <p:spPr>
          <a:xfrm>
            <a:off x="1075459" y="1718833"/>
            <a:ext cx="7439891" cy="4272802"/>
          </a:xfrm>
          <a:prstGeom prst="rect">
            <a:avLst/>
          </a:prstGeom>
          <a:noFill/>
          <a:ln>
            <a:noFill/>
          </a:ln>
        </p:spPr>
        <p:txBody>
          <a:bodyPr spcFirstLastPara="1" wrap="square" lIns="91425" tIns="45700" rIns="91425" bIns="45700" anchor="t" anchorCtr="0">
            <a:noAutofit/>
          </a:bodyPr>
          <a:lstStyle/>
          <a:p>
            <a:pPr marL="0" marR="0" lvl="0" indent="0" algn="l" rtl="0">
              <a:lnSpc>
                <a:spcPct val="90000"/>
              </a:lnSpc>
              <a:spcBef>
                <a:spcPts val="0"/>
              </a:spcBef>
              <a:spcAft>
                <a:spcPts val="0"/>
              </a:spcAft>
              <a:buClr>
                <a:srgbClr val="F2624C"/>
              </a:buClr>
              <a:buSzPts val="4000"/>
              <a:buNone/>
            </a:pPr>
            <a:r>
              <a:rPr lang="en-US" sz="4000" b="1">
                <a:solidFill>
                  <a:srgbClr val="F2624C"/>
                </a:solidFill>
                <a:latin typeface="Calibri"/>
                <a:ea typeface="Calibri"/>
                <a:cs typeface="Calibri"/>
                <a:sym typeface="Calibri"/>
              </a:rPr>
              <a:t>DISTINGUISH: </a:t>
            </a:r>
            <a:endParaRPr/>
          </a:p>
          <a:p>
            <a:pPr marL="0" marR="0" lvl="0" indent="-254000" algn="l" rtl="0">
              <a:lnSpc>
                <a:spcPct val="90000"/>
              </a:lnSpc>
              <a:spcBef>
                <a:spcPts val="600"/>
              </a:spcBef>
              <a:spcAft>
                <a:spcPts val="0"/>
              </a:spcAft>
              <a:buClr>
                <a:srgbClr val="F2624C"/>
              </a:buClr>
              <a:buSzPts val="4000"/>
              <a:buChar char="•"/>
            </a:pPr>
            <a:r>
              <a:rPr lang="en-US" sz="4000" b="1">
                <a:solidFill>
                  <a:srgbClr val="F2624C"/>
                </a:solidFill>
                <a:latin typeface="Calibri"/>
                <a:ea typeface="Calibri"/>
                <a:cs typeface="Calibri"/>
                <a:sym typeface="Calibri"/>
              </a:rPr>
              <a:t>What is a passive rainwater harvesting system? </a:t>
            </a:r>
            <a:endParaRPr/>
          </a:p>
          <a:p>
            <a:pPr marL="0" marR="0" lvl="0" indent="0" algn="l" rtl="0">
              <a:lnSpc>
                <a:spcPct val="90000"/>
              </a:lnSpc>
              <a:spcBef>
                <a:spcPts val="600"/>
              </a:spcBef>
              <a:spcAft>
                <a:spcPts val="0"/>
              </a:spcAft>
              <a:buClr>
                <a:schemeClr val="dk1"/>
              </a:buClr>
              <a:buSzPts val="4000"/>
              <a:buNone/>
            </a:pPr>
            <a:endParaRPr sz="4000">
              <a:latin typeface="Calibri"/>
              <a:ea typeface="Calibri"/>
              <a:cs typeface="Calibri"/>
              <a:sym typeface="Calibri"/>
            </a:endParaRPr>
          </a:p>
          <a:p>
            <a:pPr marL="0" marR="0" lvl="0" indent="0" algn="l" rtl="0">
              <a:lnSpc>
                <a:spcPct val="90000"/>
              </a:lnSpc>
              <a:spcBef>
                <a:spcPts val="600"/>
              </a:spcBef>
              <a:spcAft>
                <a:spcPts val="0"/>
              </a:spcAft>
              <a:buClr>
                <a:srgbClr val="96C93D"/>
              </a:buClr>
              <a:buSzPts val="4000"/>
              <a:buNone/>
            </a:pPr>
            <a:r>
              <a:rPr lang="en-US" sz="4000" b="1">
                <a:solidFill>
                  <a:srgbClr val="96C93D"/>
                </a:solidFill>
                <a:latin typeface="Calibri"/>
                <a:ea typeface="Calibri"/>
                <a:cs typeface="Calibri"/>
                <a:sym typeface="Calibri"/>
              </a:rPr>
              <a:t>BUILD THE SYSTEM: </a:t>
            </a:r>
            <a:endParaRPr/>
          </a:p>
          <a:p>
            <a:pPr marL="228600" lvl="0" indent="-254000" algn="l" rtl="0">
              <a:lnSpc>
                <a:spcPct val="90000"/>
              </a:lnSpc>
              <a:spcBef>
                <a:spcPts val="600"/>
              </a:spcBef>
              <a:spcAft>
                <a:spcPts val="0"/>
              </a:spcAft>
              <a:buClr>
                <a:srgbClr val="96C93D"/>
              </a:buClr>
              <a:buSzPts val="4000"/>
              <a:buChar char="•"/>
            </a:pPr>
            <a:r>
              <a:rPr lang="en-US" sz="4000" b="1">
                <a:solidFill>
                  <a:srgbClr val="96C93D"/>
                </a:solidFill>
                <a:latin typeface="Calibri"/>
                <a:ea typeface="Calibri"/>
                <a:cs typeface="Calibri"/>
                <a:sym typeface="Calibri"/>
              </a:rPr>
              <a:t>What are the parts of a passive rainwater harvesting system?</a:t>
            </a:r>
            <a:endParaRPr sz="4000">
              <a:latin typeface="Calibri"/>
              <a:ea typeface="Calibri"/>
              <a:cs typeface="Calibri"/>
              <a:sym typeface="Calibri"/>
            </a:endParaRPr>
          </a:p>
          <a:p>
            <a:pPr marL="0" lvl="0" indent="0" algn="l" rtl="0">
              <a:lnSpc>
                <a:spcPct val="90000"/>
              </a:lnSpc>
              <a:spcBef>
                <a:spcPts val="1600"/>
              </a:spcBef>
              <a:spcAft>
                <a:spcPts val="0"/>
              </a:spcAft>
              <a:buClr>
                <a:schemeClr val="dk1"/>
              </a:buClr>
              <a:buSzPts val="2800"/>
              <a:buNone/>
            </a:pPr>
            <a:endParaRPr b="1">
              <a:solidFill>
                <a:srgbClr val="96C93D"/>
              </a:solidFill>
            </a:endParaRPr>
          </a:p>
          <a:p>
            <a:pPr marL="228600" lvl="0" indent="-50800" algn="l" rtl="0">
              <a:lnSpc>
                <a:spcPct val="90000"/>
              </a:lnSpc>
              <a:spcBef>
                <a:spcPts val="1000"/>
              </a:spcBef>
              <a:spcAft>
                <a:spcPts val="0"/>
              </a:spcAft>
              <a:buClr>
                <a:schemeClr val="dk1"/>
              </a:buClr>
              <a:buSzPts val="2800"/>
              <a:buNone/>
            </a:pPr>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Shape 224"/>
        <p:cNvGrpSpPr/>
        <p:nvPr/>
      </p:nvGrpSpPr>
      <p:grpSpPr>
        <a:xfrm>
          <a:off x="0" y="0"/>
          <a:ext cx="0" cy="0"/>
          <a:chOff x="0" y="0"/>
          <a:chExt cx="0" cy="0"/>
        </a:xfrm>
      </p:grpSpPr>
      <p:sp>
        <p:nvSpPr>
          <p:cNvPr id="225" name="Google Shape;225;p28"/>
          <p:cNvSpPr txBox="1">
            <a:spLocks noGrp="1"/>
          </p:cNvSpPr>
          <p:nvPr>
            <p:ph type="title"/>
          </p:nvPr>
        </p:nvSpPr>
        <p:spPr>
          <a:xfrm>
            <a:off x="628650" y="0"/>
            <a:ext cx="7886700" cy="1325563"/>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rgbClr val="003399"/>
              </a:buClr>
              <a:buSzPts val="4400"/>
              <a:buFont typeface="Calibri"/>
              <a:buNone/>
            </a:pPr>
            <a:r>
              <a:rPr lang="en-US" b="1">
                <a:solidFill>
                  <a:srgbClr val="003399"/>
                </a:solidFill>
              </a:rPr>
              <a:t>What did you learn?</a:t>
            </a:r>
            <a:endParaRPr/>
          </a:p>
        </p:txBody>
      </p:sp>
      <p:sp>
        <p:nvSpPr>
          <p:cNvPr id="226" name="Google Shape;226;p28"/>
          <p:cNvSpPr txBox="1">
            <a:spLocks noGrp="1"/>
          </p:cNvSpPr>
          <p:nvPr>
            <p:ph type="body" idx="1"/>
          </p:nvPr>
        </p:nvSpPr>
        <p:spPr>
          <a:xfrm>
            <a:off x="311727" y="1143000"/>
            <a:ext cx="8832273" cy="5553635"/>
          </a:xfrm>
          <a:prstGeom prst="rect">
            <a:avLst/>
          </a:prstGeom>
          <a:noFill/>
          <a:ln>
            <a:noFill/>
          </a:ln>
        </p:spPr>
        <p:txBody>
          <a:bodyPr spcFirstLastPara="1" wrap="square" lIns="91425" tIns="45700" rIns="91425" bIns="45700" anchor="ctr" anchorCtr="0">
            <a:noAutofit/>
          </a:bodyPr>
          <a:lstStyle/>
          <a:p>
            <a:pPr marL="0" indent="0">
              <a:spcBef>
                <a:spcPts val="0"/>
              </a:spcBef>
              <a:buClr>
                <a:srgbClr val="96C93D"/>
              </a:buClr>
              <a:buSzPts val="3400"/>
              <a:buNone/>
            </a:pPr>
            <a:r>
              <a:rPr lang="en-US" sz="3400" b="1" dirty="0">
                <a:solidFill>
                  <a:srgbClr val="96C93D"/>
                </a:solidFill>
                <a:latin typeface="Calibri"/>
                <a:ea typeface="Calibri"/>
                <a:cs typeface="Calibri"/>
                <a:sym typeface="Calibri"/>
              </a:rPr>
              <a:t>BUILD THE SYSTEM:</a:t>
            </a:r>
            <a:r>
              <a:rPr lang="en-US" sz="3400" b="1" dirty="0">
                <a:solidFill>
                  <a:srgbClr val="96C93D"/>
                </a:solidFill>
              </a:rPr>
              <a:t> </a:t>
            </a:r>
            <a:endParaRPr/>
          </a:p>
          <a:p>
            <a:pPr marL="228600" lvl="0" indent="-228600" algn="l" rtl="0">
              <a:lnSpc>
                <a:spcPct val="90000"/>
              </a:lnSpc>
              <a:spcBef>
                <a:spcPts val="600"/>
              </a:spcBef>
              <a:spcAft>
                <a:spcPts val="0"/>
              </a:spcAft>
              <a:buClr>
                <a:srgbClr val="96C93D"/>
              </a:buClr>
              <a:buSzPts val="3400"/>
              <a:buChar char="•"/>
            </a:pPr>
            <a:r>
              <a:rPr lang="en-US" sz="3400" b="1" dirty="0">
                <a:solidFill>
                  <a:srgbClr val="96C93D"/>
                </a:solidFill>
                <a:latin typeface="Calibri"/>
                <a:ea typeface="Calibri"/>
                <a:cs typeface="Calibri"/>
                <a:sym typeface="Calibri"/>
              </a:rPr>
              <a:t>What are the four main processes involved in rainwater harvesting?</a:t>
            </a:r>
            <a:endParaRPr sz="3400" dirty="0">
              <a:latin typeface="Calibri"/>
              <a:ea typeface="Calibri"/>
              <a:cs typeface="Calibri"/>
              <a:sym typeface="Calibri"/>
            </a:endParaRPr>
          </a:p>
          <a:p>
            <a:pPr marL="0" indent="0">
              <a:spcBef>
                <a:spcPts val="600"/>
              </a:spcBef>
              <a:buClr>
                <a:srgbClr val="4CBFC2"/>
              </a:buClr>
              <a:buSzPts val="3400"/>
              <a:buNone/>
            </a:pPr>
            <a:r>
              <a:rPr lang="en-US" sz="3400" b="1" dirty="0">
                <a:solidFill>
                  <a:srgbClr val="4CBFC2"/>
                </a:solidFill>
                <a:latin typeface="Calibri"/>
                <a:ea typeface="Calibri"/>
                <a:cs typeface="Calibri"/>
                <a:sym typeface="Calibri"/>
              </a:rPr>
              <a:t>RELATE:</a:t>
            </a:r>
            <a:r>
              <a:rPr lang="en-US" sz="3400" b="1" dirty="0">
                <a:solidFill>
                  <a:srgbClr val="4CBFC2"/>
                </a:solidFill>
              </a:rPr>
              <a:t> </a:t>
            </a:r>
            <a:endParaRPr/>
          </a:p>
          <a:p>
            <a:pPr marL="228600" indent="-228600">
              <a:spcBef>
                <a:spcPts val="600"/>
              </a:spcBef>
              <a:buClr>
                <a:srgbClr val="4CBFC2"/>
              </a:buClr>
              <a:buSzPts val="3400"/>
            </a:pPr>
            <a:r>
              <a:rPr lang="en-US" sz="3400" b="1" dirty="0">
                <a:solidFill>
                  <a:srgbClr val="4CBFC2"/>
                </a:solidFill>
              </a:rPr>
              <a:t> </a:t>
            </a:r>
            <a:r>
              <a:rPr lang="en-US" sz="3400" b="1" dirty="0">
                <a:solidFill>
                  <a:srgbClr val="4CBFC2"/>
                </a:solidFill>
                <a:latin typeface="Calibri"/>
                <a:ea typeface="Calibri"/>
                <a:cs typeface="Calibri"/>
                <a:sym typeface="Calibri"/>
              </a:rPr>
              <a:t>How are permeable and impermeable surfaces related to one another?</a:t>
            </a:r>
            <a:endParaRPr sz="3400" dirty="0">
              <a:latin typeface="Calibri"/>
              <a:ea typeface="Calibri"/>
              <a:cs typeface="Calibri"/>
              <a:sym typeface="Calibri"/>
            </a:endParaRPr>
          </a:p>
          <a:p>
            <a:pPr marL="0" indent="0">
              <a:spcBef>
                <a:spcPts val="1600"/>
              </a:spcBef>
              <a:buClr>
                <a:srgbClr val="FBAA35"/>
              </a:buClr>
              <a:buSzPts val="3400"/>
              <a:buNone/>
            </a:pPr>
            <a:r>
              <a:rPr lang="en-US" sz="3400" b="1" dirty="0">
                <a:solidFill>
                  <a:srgbClr val="FBAA35"/>
                </a:solidFill>
                <a:latin typeface="Calibri"/>
                <a:ea typeface="Calibri"/>
                <a:cs typeface="Calibri"/>
                <a:sym typeface="Calibri"/>
              </a:rPr>
              <a:t>TAKE A PERSPECTIVE:</a:t>
            </a:r>
            <a:r>
              <a:rPr lang="en-US" sz="3400" dirty="0"/>
              <a:t> </a:t>
            </a:r>
            <a:endParaRPr/>
          </a:p>
          <a:p>
            <a:pPr marL="228600" indent="-228600">
              <a:buClr>
                <a:srgbClr val="FBAA35"/>
              </a:buClr>
              <a:buSzPts val="3400"/>
            </a:pPr>
            <a:r>
              <a:rPr lang="en-US" sz="3400" b="1" dirty="0">
                <a:solidFill>
                  <a:srgbClr val="FBAA35"/>
                </a:solidFill>
                <a:latin typeface="Calibri"/>
                <a:ea typeface="Calibri"/>
                <a:cs typeface="Calibri"/>
                <a:sym typeface="Calibri"/>
              </a:rPr>
              <a:t>From a </a:t>
            </a:r>
            <a:r>
              <a:rPr lang="en-US" sz="3400" b="1" dirty="0">
                <a:solidFill>
                  <a:srgbClr val="FBAA35"/>
                </a:solidFill>
              </a:rPr>
              <a:t>cause-and-effect </a:t>
            </a:r>
            <a:r>
              <a:rPr lang="en-US" sz="3400" b="1" dirty="0">
                <a:solidFill>
                  <a:srgbClr val="FBAA35"/>
                </a:solidFill>
                <a:latin typeface="Calibri"/>
                <a:ea typeface="Calibri"/>
                <a:cs typeface="Calibri"/>
                <a:sym typeface="Calibri"/>
              </a:rPr>
              <a:t>perspective, how are the parts of rainwater harvesting related to one another?</a:t>
            </a:r>
            <a:r>
              <a:rPr lang="en-US" sz="3400" dirty="0">
                <a:solidFill>
                  <a:srgbClr val="FBAA35"/>
                </a:solidFill>
              </a:rPr>
              <a:t> </a:t>
            </a:r>
            <a:endParaRPr sz="340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Shape 106"/>
        <p:cNvGrpSpPr/>
        <p:nvPr/>
      </p:nvGrpSpPr>
      <p:grpSpPr>
        <a:xfrm>
          <a:off x="0" y="0"/>
          <a:ext cx="0" cy="0"/>
          <a:chOff x="0" y="0"/>
          <a:chExt cx="0" cy="0"/>
        </a:xfrm>
      </p:grpSpPr>
      <p:sp>
        <p:nvSpPr>
          <p:cNvPr id="107" name="Google Shape;107;p15"/>
          <p:cNvSpPr txBox="1">
            <a:spLocks noGrp="1"/>
          </p:cNvSpPr>
          <p:nvPr>
            <p:ph type="title"/>
          </p:nvPr>
        </p:nvSpPr>
        <p:spPr>
          <a:xfrm>
            <a:off x="656302" y="266273"/>
            <a:ext cx="8144797" cy="2426855"/>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Clr>
                <a:srgbClr val="F2624C"/>
              </a:buClr>
              <a:buSzPts val="4000"/>
              <a:buFont typeface="Calibri"/>
              <a:buNone/>
            </a:pPr>
            <a:r>
              <a:rPr lang="en-US" sz="4000" b="1">
                <a:solidFill>
                  <a:srgbClr val="F2624C"/>
                </a:solidFill>
                <a:latin typeface="Calibri"/>
                <a:ea typeface="Calibri"/>
                <a:cs typeface="Calibri"/>
                <a:sym typeface="Calibri"/>
              </a:rPr>
              <a:t>DISTINGUISH: </a:t>
            </a:r>
            <a:br>
              <a:rPr lang="en-US" sz="4000" b="1">
                <a:solidFill>
                  <a:srgbClr val="F2624C"/>
                </a:solidFill>
                <a:latin typeface="Calibri"/>
                <a:ea typeface="Calibri"/>
                <a:cs typeface="Calibri"/>
                <a:sym typeface="Calibri"/>
              </a:rPr>
            </a:br>
            <a:r>
              <a:rPr lang="en-US" sz="4000" b="1">
                <a:solidFill>
                  <a:srgbClr val="F2624C"/>
                </a:solidFill>
                <a:latin typeface="Calibri"/>
                <a:ea typeface="Calibri"/>
                <a:cs typeface="Calibri"/>
                <a:sym typeface="Calibri"/>
              </a:rPr>
              <a:t>What is rainwater harvesting?</a:t>
            </a:r>
            <a:br>
              <a:rPr lang="en-US" sz="4000" b="1">
                <a:solidFill>
                  <a:srgbClr val="F2624C"/>
                </a:solidFill>
                <a:latin typeface="Calibri"/>
                <a:ea typeface="Calibri"/>
                <a:cs typeface="Calibri"/>
                <a:sym typeface="Calibri"/>
              </a:rPr>
            </a:br>
            <a:r>
              <a:rPr lang="en-US" sz="4000" b="1">
                <a:solidFill>
                  <a:srgbClr val="F2624C"/>
                </a:solidFill>
                <a:latin typeface="Calibri"/>
                <a:ea typeface="Calibri"/>
                <a:cs typeface="Calibri"/>
                <a:sym typeface="Calibri"/>
              </a:rPr>
              <a:t>What is rainwater harvesting </a:t>
            </a:r>
            <a:r>
              <a:rPr lang="en-US" sz="4000" b="1">
                <a:solidFill>
                  <a:srgbClr val="F2624C"/>
                </a:solidFill>
              </a:rPr>
              <a:t>not</a:t>
            </a:r>
            <a:r>
              <a:rPr lang="en-US" sz="4000" b="1">
                <a:solidFill>
                  <a:srgbClr val="F2624C"/>
                </a:solidFill>
                <a:latin typeface="Calibri"/>
                <a:ea typeface="Calibri"/>
                <a:cs typeface="Calibri"/>
                <a:sym typeface="Calibri"/>
              </a:rPr>
              <a:t>?</a:t>
            </a:r>
            <a:br>
              <a:rPr lang="en-US" sz="4000" b="1">
                <a:solidFill>
                  <a:srgbClr val="F2624C"/>
                </a:solidFill>
                <a:latin typeface="Calibri"/>
                <a:ea typeface="Calibri"/>
                <a:cs typeface="Calibri"/>
                <a:sym typeface="Calibri"/>
              </a:rPr>
            </a:br>
            <a:r>
              <a:rPr lang="en-US" sz="4000" b="1">
                <a:solidFill>
                  <a:srgbClr val="F2624C"/>
                </a:solidFill>
                <a:latin typeface="Calibri"/>
                <a:ea typeface="Calibri"/>
                <a:cs typeface="Calibri"/>
                <a:sym typeface="Calibri"/>
              </a:rPr>
              <a:t>Why would we want to harvest rain?</a:t>
            </a:r>
            <a:endParaRPr/>
          </a:p>
        </p:txBody>
      </p:sp>
      <p:pic>
        <p:nvPicPr>
          <p:cNvPr id="2" name="Picture 1" descr="A tree growing in a gravel bed in a parking lot&#10;&#10;Description automatically generated">
            <a:extLst>
              <a:ext uri="{FF2B5EF4-FFF2-40B4-BE49-F238E27FC236}">
                <a16:creationId xmlns:a16="http://schemas.microsoft.com/office/drawing/2014/main" id="{CD7BE0EA-6EB6-A89C-8959-EAFFC3B80B2D}"/>
              </a:ext>
            </a:extLst>
          </p:cNvPr>
          <p:cNvPicPr>
            <a:picLocks noChangeAspect="1"/>
          </p:cNvPicPr>
          <p:nvPr/>
        </p:nvPicPr>
        <p:blipFill>
          <a:blip r:embed="rId3"/>
          <a:stretch>
            <a:fillRect/>
          </a:stretch>
        </p:blipFill>
        <p:spPr>
          <a:xfrm>
            <a:off x="2287305" y="2977541"/>
            <a:ext cx="4572000" cy="3429000"/>
          </a:xfrm>
          <a:prstGeom prst="rect">
            <a:avLst/>
          </a:prstGeom>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Shape 113"/>
        <p:cNvGrpSpPr/>
        <p:nvPr/>
      </p:nvGrpSpPr>
      <p:grpSpPr>
        <a:xfrm>
          <a:off x="0" y="0"/>
          <a:ext cx="0" cy="0"/>
          <a:chOff x="0" y="0"/>
          <a:chExt cx="0" cy="0"/>
        </a:xfrm>
      </p:grpSpPr>
      <p:sp>
        <p:nvSpPr>
          <p:cNvPr id="114" name="Google Shape;114;p16"/>
          <p:cNvSpPr txBox="1"/>
          <p:nvPr/>
        </p:nvSpPr>
        <p:spPr>
          <a:xfrm>
            <a:off x="998084" y="177526"/>
            <a:ext cx="7147832" cy="1938992"/>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4000" b="1">
                <a:solidFill>
                  <a:srgbClr val="96C93D"/>
                </a:solidFill>
                <a:latin typeface="Calibri"/>
                <a:ea typeface="Calibri"/>
                <a:cs typeface="Calibri"/>
                <a:sym typeface="Calibri"/>
              </a:rPr>
              <a:t>BUILD THE SYSTEM:</a:t>
            </a:r>
            <a:endParaRPr/>
          </a:p>
          <a:p>
            <a:pPr marL="0" marR="0" lvl="0" indent="0" algn="l" rtl="0">
              <a:spcBef>
                <a:spcPts val="0"/>
              </a:spcBef>
              <a:spcAft>
                <a:spcPts val="0"/>
              </a:spcAft>
              <a:buNone/>
            </a:pPr>
            <a:r>
              <a:rPr lang="en-US" sz="4000">
                <a:solidFill>
                  <a:srgbClr val="96C93D"/>
                </a:solidFill>
                <a:latin typeface="Calibri"/>
                <a:ea typeface="Calibri"/>
                <a:cs typeface="Calibri"/>
                <a:sym typeface="Calibri"/>
              </a:rPr>
              <a:t>•</a:t>
            </a:r>
            <a:r>
              <a:rPr lang="en-US" sz="4000" b="1">
                <a:solidFill>
                  <a:srgbClr val="96C93D"/>
                </a:solidFill>
                <a:latin typeface="Calibri"/>
                <a:ea typeface="Calibri"/>
                <a:cs typeface="Calibri"/>
                <a:sym typeface="Calibri"/>
              </a:rPr>
              <a:t>What are the parts of a passive rainwater harvesting system? </a:t>
            </a:r>
            <a:endParaRPr/>
          </a:p>
        </p:txBody>
      </p:sp>
      <p:pic>
        <p:nvPicPr>
          <p:cNvPr id="2" name="Picture 1" descr="A diagram of a tree growing in a garden&#10;&#10;Description automatically generated">
            <a:extLst>
              <a:ext uri="{FF2B5EF4-FFF2-40B4-BE49-F238E27FC236}">
                <a16:creationId xmlns:a16="http://schemas.microsoft.com/office/drawing/2014/main" id="{57525A13-1B7D-9F51-9A3E-A8A1391C2E0F}"/>
              </a:ext>
            </a:extLst>
          </p:cNvPr>
          <p:cNvPicPr>
            <a:picLocks noChangeAspect="1"/>
          </p:cNvPicPr>
          <p:nvPr/>
        </p:nvPicPr>
        <p:blipFill>
          <a:blip r:embed="rId3"/>
          <a:stretch>
            <a:fillRect/>
          </a:stretch>
        </p:blipFill>
        <p:spPr>
          <a:xfrm>
            <a:off x="1692318" y="2105939"/>
            <a:ext cx="5761971" cy="4448142"/>
          </a:xfrm>
          <a:prstGeom prst="rect">
            <a:avLst/>
          </a:prstGeom>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Shape 120"/>
        <p:cNvGrpSpPr/>
        <p:nvPr/>
      </p:nvGrpSpPr>
      <p:grpSpPr>
        <a:xfrm>
          <a:off x="0" y="0"/>
          <a:ext cx="0" cy="0"/>
          <a:chOff x="0" y="0"/>
          <a:chExt cx="0" cy="0"/>
        </a:xfrm>
      </p:grpSpPr>
      <p:pic>
        <p:nvPicPr>
          <p:cNvPr id="121" name="Google Shape;121;p17"/>
          <p:cNvPicPr preferRelativeResize="0"/>
          <p:nvPr/>
        </p:nvPicPr>
        <p:blipFill rotWithShape="1">
          <a:blip r:embed="rId3">
            <a:alphaModFix/>
          </a:blip>
          <a:srcRect/>
          <a:stretch/>
        </p:blipFill>
        <p:spPr>
          <a:xfrm>
            <a:off x="250627" y="3281774"/>
            <a:ext cx="5220429" cy="3086531"/>
          </a:xfrm>
          <a:prstGeom prst="rect">
            <a:avLst/>
          </a:prstGeom>
          <a:noFill/>
          <a:ln>
            <a:noFill/>
          </a:ln>
        </p:spPr>
      </p:pic>
      <p:pic>
        <p:nvPicPr>
          <p:cNvPr id="122" name="Google Shape;122;p17" descr="http://greendesert.org/images/Rain_Water_Harvest.jpg"/>
          <p:cNvPicPr preferRelativeResize="0"/>
          <p:nvPr/>
        </p:nvPicPr>
        <p:blipFill rotWithShape="1">
          <a:blip r:embed="rId4">
            <a:alphaModFix/>
          </a:blip>
          <a:srcRect/>
          <a:stretch/>
        </p:blipFill>
        <p:spPr>
          <a:xfrm>
            <a:off x="4999011" y="1150263"/>
            <a:ext cx="3828123" cy="3684569"/>
          </a:xfrm>
          <a:prstGeom prst="rect">
            <a:avLst/>
          </a:prstGeom>
          <a:noFill/>
          <a:ln>
            <a:noFill/>
          </a:ln>
        </p:spPr>
      </p:pic>
      <p:cxnSp>
        <p:nvCxnSpPr>
          <p:cNvPr id="123" name="Google Shape;123;p17"/>
          <p:cNvCxnSpPr/>
          <p:nvPr/>
        </p:nvCxnSpPr>
        <p:spPr>
          <a:xfrm rot="10800000" flipH="1">
            <a:off x="5928992" y="4263146"/>
            <a:ext cx="457200" cy="261611"/>
          </a:xfrm>
          <a:prstGeom prst="straightConnector1">
            <a:avLst/>
          </a:prstGeom>
          <a:noFill/>
          <a:ln w="76200" cap="flat" cmpd="sng">
            <a:solidFill>
              <a:schemeClr val="accent1"/>
            </a:solidFill>
            <a:prstDash val="solid"/>
            <a:miter lim="800000"/>
            <a:headEnd type="none" w="sm" len="sm"/>
            <a:tailEnd type="triangle" w="med" len="med"/>
          </a:ln>
        </p:spPr>
      </p:cxnSp>
      <p:sp>
        <p:nvSpPr>
          <p:cNvPr id="124" name="Google Shape;124;p17"/>
          <p:cNvSpPr txBox="1"/>
          <p:nvPr/>
        </p:nvSpPr>
        <p:spPr>
          <a:xfrm>
            <a:off x="1179667" y="273275"/>
            <a:ext cx="6887126" cy="707886"/>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US" sz="4000" b="1" dirty="0">
                <a:solidFill>
                  <a:srgbClr val="003399"/>
                </a:solidFill>
                <a:latin typeface="Calibri"/>
                <a:ea typeface="Calibri"/>
                <a:cs typeface="Calibri"/>
                <a:sym typeface="Calibri"/>
              </a:rPr>
              <a:t>Active or Passive System?</a:t>
            </a:r>
            <a:endParaRPr lang="en-US"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Shape 129"/>
        <p:cNvGrpSpPr/>
        <p:nvPr/>
      </p:nvGrpSpPr>
      <p:grpSpPr>
        <a:xfrm>
          <a:off x="0" y="0"/>
          <a:ext cx="0" cy="0"/>
          <a:chOff x="0" y="0"/>
          <a:chExt cx="0" cy="0"/>
        </a:xfrm>
      </p:grpSpPr>
      <p:pic>
        <p:nvPicPr>
          <p:cNvPr id="130" name="Google Shape;130;p18"/>
          <p:cNvPicPr preferRelativeResize="0"/>
          <p:nvPr/>
        </p:nvPicPr>
        <p:blipFill rotWithShape="1">
          <a:blip r:embed="rId3">
            <a:alphaModFix/>
          </a:blip>
          <a:srcRect/>
          <a:stretch/>
        </p:blipFill>
        <p:spPr>
          <a:xfrm>
            <a:off x="552496" y="670664"/>
            <a:ext cx="8039008" cy="6023837"/>
          </a:xfrm>
          <a:prstGeom prst="rect">
            <a:avLst/>
          </a:prstGeom>
          <a:noFill/>
          <a:ln>
            <a:noFill/>
          </a:ln>
        </p:spPr>
      </p:pic>
      <p:sp>
        <p:nvSpPr>
          <p:cNvPr id="131" name="Google Shape;131;p18"/>
          <p:cNvSpPr txBox="1"/>
          <p:nvPr/>
        </p:nvSpPr>
        <p:spPr>
          <a:xfrm>
            <a:off x="0" y="71603"/>
            <a:ext cx="9090211" cy="646331"/>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US" sz="3600" b="1">
                <a:solidFill>
                  <a:srgbClr val="003399"/>
                </a:solidFill>
                <a:latin typeface="Calibri"/>
                <a:ea typeface="Calibri"/>
                <a:cs typeface="Calibri"/>
                <a:sym typeface="Calibri"/>
              </a:rPr>
              <a:t>Passive Rainwater Harvesting System</a:t>
            </a:r>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Shape 136"/>
        <p:cNvGrpSpPr/>
        <p:nvPr/>
      </p:nvGrpSpPr>
      <p:grpSpPr>
        <a:xfrm>
          <a:off x="0" y="0"/>
          <a:ext cx="0" cy="0"/>
          <a:chOff x="0" y="0"/>
          <a:chExt cx="0" cy="0"/>
        </a:xfrm>
      </p:grpSpPr>
      <p:pic>
        <p:nvPicPr>
          <p:cNvPr id="137" name="Google Shape;137;p19"/>
          <p:cNvPicPr preferRelativeResize="0"/>
          <p:nvPr/>
        </p:nvPicPr>
        <p:blipFill rotWithShape="1">
          <a:blip r:embed="rId3">
            <a:alphaModFix/>
          </a:blip>
          <a:srcRect/>
          <a:stretch/>
        </p:blipFill>
        <p:spPr>
          <a:xfrm>
            <a:off x="-1294" y="-10225"/>
            <a:ext cx="9160043" cy="6864103"/>
          </a:xfrm>
          <a:prstGeom prst="rect">
            <a:avLst/>
          </a:prstGeom>
          <a:noFill/>
          <a:ln>
            <a:noFill/>
          </a:ln>
        </p:spPr>
      </p:pic>
      <p:grpSp>
        <p:nvGrpSpPr>
          <p:cNvPr id="138" name="Google Shape;138;p19"/>
          <p:cNvGrpSpPr/>
          <p:nvPr/>
        </p:nvGrpSpPr>
        <p:grpSpPr>
          <a:xfrm>
            <a:off x="4183687" y="674825"/>
            <a:ext cx="3935969" cy="954425"/>
            <a:chOff x="0" y="38409"/>
            <a:chExt cx="3240507" cy="954423"/>
          </a:xfrm>
        </p:grpSpPr>
        <p:sp>
          <p:nvSpPr>
            <p:cNvPr id="139" name="Google Shape;139;p19"/>
            <p:cNvSpPr/>
            <p:nvPr/>
          </p:nvSpPr>
          <p:spPr>
            <a:xfrm>
              <a:off x="0" y="38409"/>
              <a:ext cx="3240507" cy="954423"/>
            </a:xfrm>
            <a:prstGeom prst="ellipse">
              <a:avLst/>
            </a:prstGeom>
            <a:solidFill>
              <a:srgbClr val="FFFFFF">
                <a:alpha val="40000"/>
              </a:srgbClr>
            </a:solidFill>
            <a:ln w="25400" cap="flat" cmpd="sng">
              <a:solidFill>
                <a:srgbClr val="FF0000"/>
              </a:solidFill>
              <a:prstDash val="solid"/>
              <a:round/>
              <a:headEnd type="none" w="sm" len="sm"/>
              <a:tailEnd type="none" w="sm" len="sm"/>
            </a:ln>
          </p:spPr>
          <p:txBody>
            <a:bodyPr spcFirstLastPara="1" wrap="square" lIns="45700" tIns="45700" rIns="45700" bIns="45700" anchor="ctr" anchorCtr="0">
              <a:noAutofit/>
            </a:bodyPr>
            <a:lstStyle/>
            <a:p>
              <a:pPr marL="0" marR="0" lvl="0" indent="0" algn="ctr" rtl="0">
                <a:spcBef>
                  <a:spcPts val="0"/>
                </a:spcBef>
                <a:spcAft>
                  <a:spcPts val="0"/>
                </a:spcAft>
                <a:buNone/>
              </a:pPr>
              <a:endParaRPr sz="1800">
                <a:solidFill>
                  <a:schemeClr val="dk1"/>
                </a:solidFill>
                <a:latin typeface="Calibri"/>
                <a:ea typeface="Calibri"/>
                <a:cs typeface="Calibri"/>
                <a:sym typeface="Calibri"/>
              </a:endParaRPr>
            </a:p>
          </p:txBody>
        </p:sp>
        <p:sp>
          <p:nvSpPr>
            <p:cNvPr id="140" name="Google Shape;140;p19"/>
            <p:cNvSpPr/>
            <p:nvPr/>
          </p:nvSpPr>
          <p:spPr>
            <a:xfrm>
              <a:off x="474561" y="223234"/>
              <a:ext cx="2291385" cy="584772"/>
            </a:xfrm>
            <a:prstGeom prst="rect">
              <a:avLst/>
            </a:prstGeom>
            <a:noFill/>
            <a:ln>
              <a:noFill/>
            </a:ln>
          </p:spPr>
          <p:txBody>
            <a:bodyPr spcFirstLastPara="1" wrap="square" lIns="45700" tIns="45700" rIns="45700" bIns="45700" anchor="ctr" anchorCtr="0">
              <a:noAutofit/>
            </a:bodyPr>
            <a:lstStyle/>
            <a:p>
              <a:pPr marL="0" marR="0" lvl="0" indent="0" algn="ctr" rtl="0">
                <a:spcBef>
                  <a:spcPts val="0"/>
                </a:spcBef>
                <a:spcAft>
                  <a:spcPts val="0"/>
                </a:spcAft>
                <a:buNone/>
              </a:pPr>
              <a:r>
                <a:rPr lang="en-US" sz="3200" b="1">
                  <a:solidFill>
                    <a:srgbClr val="0D0D0D"/>
                  </a:solidFill>
                  <a:latin typeface="Calibri"/>
                  <a:ea typeface="Calibri"/>
                  <a:cs typeface="Calibri"/>
                  <a:sym typeface="Calibri"/>
                </a:rPr>
                <a:t>1. Collection</a:t>
              </a:r>
              <a:endParaRPr/>
            </a:p>
          </p:txBody>
        </p:sp>
      </p:grpSp>
      <p:grpSp>
        <p:nvGrpSpPr>
          <p:cNvPr id="141" name="Google Shape;141;p19"/>
          <p:cNvGrpSpPr/>
          <p:nvPr/>
        </p:nvGrpSpPr>
        <p:grpSpPr>
          <a:xfrm>
            <a:off x="4864766" y="1334515"/>
            <a:ext cx="4279234" cy="2989404"/>
            <a:chOff x="0" y="-1"/>
            <a:chExt cx="4279232" cy="2989402"/>
          </a:xfrm>
        </p:grpSpPr>
        <p:sp>
          <p:nvSpPr>
            <p:cNvPr id="142" name="Google Shape;142;p19"/>
            <p:cNvSpPr/>
            <p:nvPr/>
          </p:nvSpPr>
          <p:spPr>
            <a:xfrm>
              <a:off x="0" y="-1"/>
              <a:ext cx="4279232" cy="2989402"/>
            </a:xfrm>
            <a:prstGeom prst="ellipse">
              <a:avLst/>
            </a:prstGeom>
            <a:solidFill>
              <a:srgbClr val="FFFFFF">
                <a:alpha val="40000"/>
              </a:srgbClr>
            </a:solidFill>
            <a:ln w="25400" cap="flat" cmpd="sng">
              <a:solidFill>
                <a:srgbClr val="FF0000"/>
              </a:solidFill>
              <a:prstDash val="solid"/>
              <a:round/>
              <a:headEnd type="none" w="sm" len="sm"/>
              <a:tailEnd type="none" w="sm" len="sm"/>
            </a:ln>
          </p:spPr>
          <p:txBody>
            <a:bodyPr spcFirstLastPara="1" wrap="square" lIns="45700" tIns="45700" rIns="45700" bIns="45700" anchor="ctr" anchorCtr="0">
              <a:noAutofit/>
            </a:bodyPr>
            <a:lstStyle/>
            <a:p>
              <a:pPr marL="0" marR="0" lvl="0" indent="0" algn="ctr" rtl="0">
                <a:spcBef>
                  <a:spcPts val="0"/>
                </a:spcBef>
                <a:spcAft>
                  <a:spcPts val="0"/>
                </a:spcAft>
                <a:buNone/>
              </a:pPr>
              <a:endParaRPr sz="1800">
                <a:solidFill>
                  <a:schemeClr val="dk1"/>
                </a:solidFill>
                <a:latin typeface="Calibri"/>
                <a:ea typeface="Calibri"/>
                <a:cs typeface="Calibri"/>
                <a:sym typeface="Calibri"/>
              </a:endParaRPr>
            </a:p>
          </p:txBody>
        </p:sp>
        <p:sp>
          <p:nvSpPr>
            <p:cNvPr id="143" name="Google Shape;143;p19"/>
            <p:cNvSpPr/>
            <p:nvPr/>
          </p:nvSpPr>
          <p:spPr>
            <a:xfrm>
              <a:off x="626679" y="1202314"/>
              <a:ext cx="3025874" cy="584773"/>
            </a:xfrm>
            <a:prstGeom prst="rect">
              <a:avLst/>
            </a:prstGeom>
            <a:noFill/>
            <a:ln>
              <a:noFill/>
            </a:ln>
          </p:spPr>
          <p:txBody>
            <a:bodyPr spcFirstLastPara="1" wrap="square" lIns="45700" tIns="45700" rIns="45700" bIns="45700" anchor="ctr" anchorCtr="0">
              <a:noAutofit/>
            </a:bodyPr>
            <a:lstStyle/>
            <a:p>
              <a:pPr marL="0" marR="0" lvl="0" indent="0" algn="ctr" rtl="0">
                <a:spcBef>
                  <a:spcPts val="0"/>
                </a:spcBef>
                <a:spcAft>
                  <a:spcPts val="0"/>
                </a:spcAft>
                <a:buNone/>
              </a:pPr>
              <a:r>
                <a:rPr lang="en-US" sz="3200" b="1">
                  <a:solidFill>
                    <a:srgbClr val="0D0D0D"/>
                  </a:solidFill>
                  <a:latin typeface="Calibri"/>
                  <a:ea typeface="Calibri"/>
                  <a:cs typeface="Calibri"/>
                  <a:sym typeface="Calibri"/>
                </a:rPr>
                <a:t>2. Conveyance</a:t>
              </a:r>
              <a:endParaRPr/>
            </a:p>
          </p:txBody>
        </p:sp>
      </p:grpSp>
      <p:grpSp>
        <p:nvGrpSpPr>
          <p:cNvPr id="144" name="Google Shape;144;p19"/>
          <p:cNvGrpSpPr/>
          <p:nvPr/>
        </p:nvGrpSpPr>
        <p:grpSpPr>
          <a:xfrm>
            <a:off x="2453151" y="4538460"/>
            <a:ext cx="4704520" cy="979059"/>
            <a:chOff x="0" y="0"/>
            <a:chExt cx="6063916" cy="1743238"/>
          </a:xfrm>
        </p:grpSpPr>
        <p:sp>
          <p:nvSpPr>
            <p:cNvPr id="145" name="Google Shape;145;p19"/>
            <p:cNvSpPr/>
            <p:nvPr/>
          </p:nvSpPr>
          <p:spPr>
            <a:xfrm>
              <a:off x="0" y="0"/>
              <a:ext cx="6063916" cy="1743238"/>
            </a:xfrm>
            <a:prstGeom prst="ellipse">
              <a:avLst/>
            </a:prstGeom>
            <a:solidFill>
              <a:srgbClr val="FFFFFF">
                <a:alpha val="40000"/>
              </a:srgbClr>
            </a:solidFill>
            <a:ln w="25400" cap="flat" cmpd="sng">
              <a:solidFill>
                <a:srgbClr val="FF0000"/>
              </a:solidFill>
              <a:prstDash val="solid"/>
              <a:round/>
              <a:headEnd type="none" w="sm" len="sm"/>
              <a:tailEnd type="none" w="sm" len="sm"/>
            </a:ln>
          </p:spPr>
          <p:txBody>
            <a:bodyPr spcFirstLastPara="1" wrap="square" lIns="45700" tIns="45700" rIns="45700" bIns="45700" anchor="ctr" anchorCtr="0">
              <a:noAutofit/>
            </a:bodyPr>
            <a:lstStyle/>
            <a:p>
              <a:pPr marL="0" marR="0" lvl="0" indent="0" algn="ctr" rtl="0">
                <a:spcBef>
                  <a:spcPts val="0"/>
                </a:spcBef>
                <a:spcAft>
                  <a:spcPts val="0"/>
                </a:spcAft>
                <a:buNone/>
              </a:pPr>
              <a:endParaRPr sz="1800">
                <a:solidFill>
                  <a:schemeClr val="dk1"/>
                </a:solidFill>
                <a:latin typeface="Calibri"/>
                <a:ea typeface="Calibri"/>
                <a:cs typeface="Calibri"/>
                <a:sym typeface="Calibri"/>
              </a:endParaRPr>
            </a:p>
          </p:txBody>
        </p:sp>
        <p:sp>
          <p:nvSpPr>
            <p:cNvPr id="146" name="Google Shape;146;p19"/>
            <p:cNvSpPr/>
            <p:nvPr/>
          </p:nvSpPr>
          <p:spPr>
            <a:xfrm>
              <a:off x="888039" y="579233"/>
              <a:ext cx="4287837" cy="584772"/>
            </a:xfrm>
            <a:prstGeom prst="rect">
              <a:avLst/>
            </a:prstGeom>
            <a:noFill/>
            <a:ln>
              <a:noFill/>
            </a:ln>
          </p:spPr>
          <p:txBody>
            <a:bodyPr spcFirstLastPara="1" wrap="square" lIns="45700" tIns="45700" rIns="45700" bIns="45700" anchor="ctr" anchorCtr="0">
              <a:noAutofit/>
            </a:bodyPr>
            <a:lstStyle/>
            <a:p>
              <a:pPr marL="0" marR="0" lvl="0" indent="0" algn="ctr" rtl="0">
                <a:spcBef>
                  <a:spcPts val="0"/>
                </a:spcBef>
                <a:spcAft>
                  <a:spcPts val="0"/>
                </a:spcAft>
                <a:buNone/>
              </a:pPr>
              <a:r>
                <a:rPr lang="en-US" sz="3200" b="1">
                  <a:solidFill>
                    <a:srgbClr val="0D0D0D"/>
                  </a:solidFill>
                  <a:latin typeface="Calibri"/>
                  <a:ea typeface="Calibri"/>
                  <a:cs typeface="Calibri"/>
                  <a:sym typeface="Calibri"/>
                </a:rPr>
                <a:t>3. Infiltration</a:t>
              </a:r>
              <a:endParaRPr/>
            </a:p>
          </p:txBody>
        </p:sp>
      </p:grpSp>
      <p:grpSp>
        <p:nvGrpSpPr>
          <p:cNvPr id="147" name="Google Shape;147;p19"/>
          <p:cNvGrpSpPr/>
          <p:nvPr/>
        </p:nvGrpSpPr>
        <p:grpSpPr>
          <a:xfrm>
            <a:off x="2670820" y="5759958"/>
            <a:ext cx="4550980" cy="1143963"/>
            <a:chOff x="0" y="0"/>
            <a:chExt cx="6063916" cy="1743238"/>
          </a:xfrm>
        </p:grpSpPr>
        <p:sp>
          <p:nvSpPr>
            <p:cNvPr id="148" name="Google Shape;148;p19"/>
            <p:cNvSpPr/>
            <p:nvPr/>
          </p:nvSpPr>
          <p:spPr>
            <a:xfrm>
              <a:off x="0" y="0"/>
              <a:ext cx="6063916" cy="1743238"/>
            </a:xfrm>
            <a:prstGeom prst="ellipse">
              <a:avLst/>
            </a:prstGeom>
            <a:solidFill>
              <a:srgbClr val="FFFFFF">
                <a:alpha val="40000"/>
              </a:srgbClr>
            </a:solidFill>
            <a:ln w="25400" cap="flat" cmpd="sng">
              <a:solidFill>
                <a:srgbClr val="FF0000"/>
              </a:solidFill>
              <a:prstDash val="solid"/>
              <a:round/>
              <a:headEnd type="none" w="sm" len="sm"/>
              <a:tailEnd type="none" w="sm" len="sm"/>
            </a:ln>
          </p:spPr>
          <p:txBody>
            <a:bodyPr spcFirstLastPara="1" wrap="square" lIns="45700" tIns="45700" rIns="45700" bIns="45700" anchor="ctr" anchorCtr="0">
              <a:noAutofit/>
            </a:bodyPr>
            <a:lstStyle/>
            <a:p>
              <a:pPr marL="0" marR="0" lvl="0" indent="0" algn="ctr" rtl="0">
                <a:spcBef>
                  <a:spcPts val="0"/>
                </a:spcBef>
                <a:spcAft>
                  <a:spcPts val="0"/>
                </a:spcAft>
                <a:buNone/>
              </a:pPr>
              <a:endParaRPr sz="1800">
                <a:solidFill>
                  <a:schemeClr val="dk1"/>
                </a:solidFill>
                <a:latin typeface="Calibri"/>
                <a:ea typeface="Calibri"/>
                <a:cs typeface="Calibri"/>
                <a:sym typeface="Calibri"/>
              </a:endParaRPr>
            </a:p>
          </p:txBody>
        </p:sp>
        <p:sp>
          <p:nvSpPr>
            <p:cNvPr id="149" name="Google Shape;149;p19"/>
            <p:cNvSpPr/>
            <p:nvPr/>
          </p:nvSpPr>
          <p:spPr>
            <a:xfrm>
              <a:off x="888039" y="579233"/>
              <a:ext cx="4287837" cy="584772"/>
            </a:xfrm>
            <a:prstGeom prst="rect">
              <a:avLst/>
            </a:prstGeom>
            <a:noFill/>
            <a:ln>
              <a:noFill/>
            </a:ln>
          </p:spPr>
          <p:txBody>
            <a:bodyPr spcFirstLastPara="1" wrap="square" lIns="45700" tIns="45700" rIns="45700" bIns="45700" anchor="ctr" anchorCtr="0">
              <a:noAutofit/>
            </a:bodyPr>
            <a:lstStyle/>
            <a:p>
              <a:pPr marL="0" marR="0" lvl="0" indent="0" algn="ctr" rtl="0">
                <a:spcBef>
                  <a:spcPts val="0"/>
                </a:spcBef>
                <a:spcAft>
                  <a:spcPts val="0"/>
                </a:spcAft>
                <a:buNone/>
              </a:pPr>
              <a:r>
                <a:rPr lang="en-US" sz="3200" b="1">
                  <a:solidFill>
                    <a:srgbClr val="0D0D0D"/>
                  </a:solidFill>
                  <a:latin typeface="Calibri"/>
                  <a:ea typeface="Calibri"/>
                  <a:cs typeface="Calibri"/>
                  <a:sym typeface="Calibri"/>
                </a:rPr>
                <a:t>4. Storage</a:t>
              </a:r>
              <a:endParaRPr sz="3200" b="1">
                <a:solidFill>
                  <a:srgbClr val="0D0D0D"/>
                </a:solidFill>
                <a:latin typeface="Calibri"/>
                <a:ea typeface="Calibri"/>
                <a:cs typeface="Calibri"/>
                <a:sym typeface="Calibri"/>
              </a:endParaRP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3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4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4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4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Shape 154"/>
        <p:cNvGrpSpPr/>
        <p:nvPr/>
      </p:nvGrpSpPr>
      <p:grpSpPr>
        <a:xfrm>
          <a:off x="0" y="0"/>
          <a:ext cx="0" cy="0"/>
          <a:chOff x="0" y="0"/>
          <a:chExt cx="0" cy="0"/>
        </a:xfrm>
      </p:grpSpPr>
      <p:sp>
        <p:nvSpPr>
          <p:cNvPr id="3" name="Google Shape;107;p15">
            <a:extLst>
              <a:ext uri="{FF2B5EF4-FFF2-40B4-BE49-F238E27FC236}">
                <a16:creationId xmlns:a16="http://schemas.microsoft.com/office/drawing/2014/main" id="{9F61A3B3-FE38-1072-DF49-18869A0B4799}"/>
              </a:ext>
            </a:extLst>
          </p:cNvPr>
          <p:cNvSpPr txBox="1">
            <a:spLocks/>
          </p:cNvSpPr>
          <p:nvPr/>
        </p:nvSpPr>
        <p:spPr>
          <a:xfrm>
            <a:off x="499727" y="67944"/>
            <a:ext cx="8144797" cy="1445650"/>
          </a:xfrm>
          <a:prstGeom prst="rect">
            <a:avLst/>
          </a:prstGeom>
          <a:noFill/>
          <a:ln>
            <a:noFill/>
          </a:ln>
        </p:spPr>
        <p:txBody>
          <a:bodyPr spcFirstLastPara="1" wrap="square" lIns="91425" tIns="45700" rIns="91425" bIns="457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buClr>
                <a:srgbClr val="F2624C"/>
              </a:buClr>
              <a:buSzPts val="4000"/>
            </a:pPr>
            <a:r>
              <a:rPr lang="en-US" sz="4000" b="1" dirty="0">
                <a:solidFill>
                  <a:srgbClr val="F2624C"/>
                </a:solidFill>
                <a:latin typeface="Calibri"/>
                <a:ea typeface="Calibri"/>
                <a:cs typeface="Calibri"/>
                <a:sym typeface="Calibri"/>
              </a:rPr>
              <a:t>DISTINGUISH: </a:t>
            </a:r>
            <a:br>
              <a:rPr lang="en-US" sz="4000" b="1" dirty="0">
                <a:latin typeface="Calibri"/>
                <a:ea typeface="Calibri"/>
                <a:cs typeface="Calibri"/>
              </a:rPr>
            </a:br>
            <a:r>
              <a:rPr lang="en-US" sz="4000" b="1" dirty="0">
                <a:solidFill>
                  <a:srgbClr val="F2624C"/>
                </a:solidFill>
                <a:latin typeface="Calibri"/>
                <a:ea typeface="Calibri"/>
                <a:cs typeface="Calibri"/>
                <a:sym typeface="Calibri"/>
              </a:rPr>
              <a:t>What is stormwater runoff?</a:t>
            </a:r>
            <a:endParaRPr lang="en-US" sz="4000" b="1" dirty="0">
              <a:latin typeface="Calibri"/>
              <a:cs typeface="Calibri"/>
            </a:endParaRPr>
          </a:p>
        </p:txBody>
      </p:sp>
      <p:pic>
        <p:nvPicPr>
          <p:cNvPr id="2" name="Picture 1" descr="A diagram of a storm drain system&#10;&#10;Description automatically generated">
            <a:extLst>
              <a:ext uri="{FF2B5EF4-FFF2-40B4-BE49-F238E27FC236}">
                <a16:creationId xmlns:a16="http://schemas.microsoft.com/office/drawing/2014/main" id="{FCF41C4F-0B5E-9DF7-EA82-519451048995}"/>
              </a:ext>
            </a:extLst>
          </p:cNvPr>
          <p:cNvPicPr>
            <a:picLocks noChangeAspect="1"/>
          </p:cNvPicPr>
          <p:nvPr/>
        </p:nvPicPr>
        <p:blipFill>
          <a:blip r:embed="rId3"/>
          <a:stretch>
            <a:fillRect/>
          </a:stretch>
        </p:blipFill>
        <p:spPr>
          <a:xfrm>
            <a:off x="1201716" y="1390911"/>
            <a:ext cx="6743177" cy="5192824"/>
          </a:xfrm>
          <a:prstGeom prst="rect">
            <a:avLst/>
          </a:prstGeom>
        </p:spPr>
      </p:pic>
      <p:sp>
        <p:nvSpPr>
          <p:cNvPr id="4" name="TextBox 3">
            <a:extLst>
              <a:ext uri="{FF2B5EF4-FFF2-40B4-BE49-F238E27FC236}">
                <a16:creationId xmlns:a16="http://schemas.microsoft.com/office/drawing/2014/main" id="{EAE1E42E-CC1B-D1B6-8393-850BA56A33D3}"/>
              </a:ext>
            </a:extLst>
          </p:cNvPr>
          <p:cNvSpPr txBox="1"/>
          <p:nvPr/>
        </p:nvSpPr>
        <p:spPr>
          <a:xfrm>
            <a:off x="1409177" y="6552678"/>
            <a:ext cx="6604869" cy="30777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dirty="0"/>
              <a:t>In Santa Fe, stormwater will end up in our arroyo system.</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Shape 161"/>
        <p:cNvGrpSpPr/>
        <p:nvPr/>
      </p:nvGrpSpPr>
      <p:grpSpPr>
        <a:xfrm>
          <a:off x="0" y="0"/>
          <a:ext cx="0" cy="0"/>
          <a:chOff x="0" y="0"/>
          <a:chExt cx="0" cy="0"/>
        </a:xfrm>
      </p:grpSpPr>
      <p:sp>
        <p:nvSpPr>
          <p:cNvPr id="162" name="Google Shape;162;p21"/>
          <p:cNvSpPr txBox="1">
            <a:spLocks noGrp="1"/>
          </p:cNvSpPr>
          <p:nvPr>
            <p:ph type="body" idx="1"/>
          </p:nvPr>
        </p:nvSpPr>
        <p:spPr>
          <a:xfrm>
            <a:off x="457200" y="1905000"/>
            <a:ext cx="4343400" cy="503237"/>
          </a:xfrm>
          <a:prstGeom prst="rect">
            <a:avLst/>
          </a:prstGeom>
          <a:noFill/>
          <a:ln>
            <a:noFill/>
          </a:ln>
        </p:spPr>
        <p:txBody>
          <a:bodyPr spcFirstLastPara="1" wrap="square" lIns="91425" tIns="45700" rIns="91425" bIns="45700" anchor="t" anchorCtr="0">
            <a:noAutofit/>
          </a:bodyPr>
          <a:lstStyle/>
          <a:p>
            <a:pPr marL="228600" lvl="0" indent="-228600" algn="l" rtl="0">
              <a:lnSpc>
                <a:spcPct val="90000"/>
              </a:lnSpc>
              <a:spcBef>
                <a:spcPts val="0"/>
              </a:spcBef>
              <a:spcAft>
                <a:spcPts val="0"/>
              </a:spcAft>
              <a:buClr>
                <a:schemeClr val="dk1"/>
              </a:buClr>
              <a:buSzPts val="2800"/>
              <a:buChar char="•"/>
            </a:pPr>
            <a:r>
              <a:rPr lang="en-US"/>
              <a:t>Before drawing cards</a:t>
            </a:r>
            <a:endParaRPr/>
          </a:p>
          <a:p>
            <a:pPr marL="228600" lvl="0" indent="-50800" algn="l" rtl="0">
              <a:lnSpc>
                <a:spcPct val="90000"/>
              </a:lnSpc>
              <a:spcBef>
                <a:spcPts val="1000"/>
              </a:spcBef>
              <a:spcAft>
                <a:spcPts val="0"/>
              </a:spcAft>
              <a:buClr>
                <a:schemeClr val="dk1"/>
              </a:buClr>
              <a:buSzPts val="2800"/>
              <a:buNone/>
            </a:pPr>
            <a:endParaRPr/>
          </a:p>
        </p:txBody>
      </p:sp>
      <p:pic>
        <p:nvPicPr>
          <p:cNvPr id="164" name="Google Shape;164;p21"/>
          <p:cNvPicPr preferRelativeResize="0"/>
          <p:nvPr/>
        </p:nvPicPr>
        <p:blipFill rotWithShape="1">
          <a:blip r:embed="rId3">
            <a:alphaModFix/>
          </a:blip>
          <a:srcRect/>
          <a:stretch/>
        </p:blipFill>
        <p:spPr>
          <a:xfrm>
            <a:off x="433552" y="2590800"/>
            <a:ext cx="4151376" cy="2907792"/>
          </a:xfrm>
          <a:prstGeom prst="rect">
            <a:avLst/>
          </a:prstGeom>
          <a:noFill/>
          <a:ln>
            <a:noFill/>
          </a:ln>
        </p:spPr>
      </p:pic>
      <p:pic>
        <p:nvPicPr>
          <p:cNvPr id="165" name="Google Shape;165;p21"/>
          <p:cNvPicPr preferRelativeResize="0"/>
          <p:nvPr/>
        </p:nvPicPr>
        <p:blipFill rotWithShape="1">
          <a:blip r:embed="rId4">
            <a:alphaModFix/>
          </a:blip>
          <a:srcRect/>
          <a:stretch/>
        </p:blipFill>
        <p:spPr>
          <a:xfrm>
            <a:off x="4800600" y="3768280"/>
            <a:ext cx="4206240" cy="2770632"/>
          </a:xfrm>
          <a:prstGeom prst="rect">
            <a:avLst/>
          </a:prstGeom>
          <a:noFill/>
          <a:ln>
            <a:noFill/>
          </a:ln>
        </p:spPr>
      </p:pic>
      <p:sp>
        <p:nvSpPr>
          <p:cNvPr id="166" name="Google Shape;166;p21"/>
          <p:cNvSpPr txBox="1"/>
          <p:nvPr/>
        </p:nvSpPr>
        <p:spPr>
          <a:xfrm>
            <a:off x="4879112" y="3265043"/>
            <a:ext cx="4343400" cy="503237"/>
          </a:xfrm>
          <a:prstGeom prst="rect">
            <a:avLst/>
          </a:prstGeom>
          <a:noFill/>
          <a:ln>
            <a:noFill/>
          </a:ln>
        </p:spPr>
        <p:txBody>
          <a:bodyPr spcFirstLastPara="1" wrap="square" lIns="91425" tIns="45700" rIns="91425" bIns="45700" anchor="t" anchorCtr="0">
            <a:noAutofit/>
          </a:bodyPr>
          <a:lstStyle/>
          <a:p>
            <a:pPr marL="342900" marR="0" lvl="0" indent="-342900" algn="l" rtl="0">
              <a:lnSpc>
                <a:spcPct val="90000"/>
              </a:lnSpc>
              <a:spcBef>
                <a:spcPts val="0"/>
              </a:spcBef>
              <a:spcAft>
                <a:spcPts val="0"/>
              </a:spcAft>
              <a:buClr>
                <a:srgbClr val="323F4F"/>
              </a:buClr>
              <a:buSzPts val="2800"/>
              <a:buFont typeface="Arial"/>
              <a:buChar char="•"/>
            </a:pPr>
            <a:r>
              <a:rPr lang="en-US" sz="2800">
                <a:solidFill>
                  <a:srgbClr val="323F4F"/>
                </a:solidFill>
                <a:latin typeface="Arial"/>
                <a:ea typeface="Arial"/>
                <a:cs typeface="Arial"/>
                <a:sym typeface="Arial"/>
              </a:rPr>
              <a:t>After drawing cards</a:t>
            </a:r>
            <a:endParaRPr/>
          </a:p>
          <a:p>
            <a:pPr marL="342900" marR="0" lvl="0" indent="-165100" algn="l" rtl="0">
              <a:lnSpc>
                <a:spcPct val="90000"/>
              </a:lnSpc>
              <a:spcBef>
                <a:spcPts val="560"/>
              </a:spcBef>
              <a:spcAft>
                <a:spcPts val="0"/>
              </a:spcAft>
              <a:buClr>
                <a:srgbClr val="323F4F"/>
              </a:buClr>
              <a:buSzPts val="2800"/>
              <a:buFont typeface="Arial"/>
              <a:buNone/>
            </a:pPr>
            <a:endParaRPr sz="2800">
              <a:solidFill>
                <a:srgbClr val="323F4F"/>
              </a:solidFill>
              <a:latin typeface="Arial"/>
              <a:ea typeface="Arial"/>
              <a:cs typeface="Arial"/>
              <a:sym typeface="Arial"/>
            </a:endParaRPr>
          </a:p>
        </p:txBody>
      </p:sp>
      <p:sp>
        <p:nvSpPr>
          <p:cNvPr id="167" name="Google Shape;167;p21"/>
          <p:cNvSpPr txBox="1"/>
          <p:nvPr/>
        </p:nvSpPr>
        <p:spPr>
          <a:xfrm>
            <a:off x="745897" y="494411"/>
            <a:ext cx="7119257" cy="1143000"/>
          </a:xfrm>
          <a:prstGeom prst="rect">
            <a:avLst/>
          </a:prstGeom>
          <a:noFill/>
          <a:ln>
            <a:noFill/>
          </a:ln>
        </p:spPr>
        <p:txBody>
          <a:bodyPr spcFirstLastPara="1" wrap="square" lIns="91425" tIns="45700" rIns="91425" bIns="45700" anchor="ctr" anchorCtr="0">
            <a:noAutofit/>
          </a:bodyPr>
          <a:lstStyle/>
          <a:p>
            <a:pPr marL="0" marR="0" lvl="0" indent="0" algn="l" rtl="0">
              <a:lnSpc>
                <a:spcPct val="80000"/>
              </a:lnSpc>
              <a:spcBef>
                <a:spcPts val="0"/>
              </a:spcBef>
              <a:spcAft>
                <a:spcPts val="0"/>
              </a:spcAft>
              <a:buClr>
                <a:srgbClr val="003399"/>
              </a:buClr>
              <a:buSzPts val="4410"/>
              <a:buFont typeface="Arial"/>
              <a:buNone/>
            </a:pPr>
            <a:r>
              <a:rPr lang="en-US" sz="4410" b="1">
                <a:solidFill>
                  <a:srgbClr val="003399"/>
                </a:solidFill>
                <a:latin typeface="Arial"/>
                <a:ea typeface="Arial"/>
                <a:cs typeface="Arial"/>
                <a:sym typeface="Arial"/>
              </a:rPr>
              <a:t>Storm Water </a:t>
            </a:r>
            <a:br>
              <a:rPr lang="en-US" sz="3959">
                <a:solidFill>
                  <a:srgbClr val="003399"/>
                </a:solidFill>
                <a:latin typeface="Arial"/>
                <a:ea typeface="Arial"/>
                <a:cs typeface="Arial"/>
                <a:sym typeface="Arial"/>
              </a:rPr>
            </a:br>
            <a:r>
              <a:rPr lang="en-US" sz="3600">
                <a:solidFill>
                  <a:srgbClr val="003399"/>
                </a:solidFill>
                <a:latin typeface="Arial"/>
                <a:ea typeface="Arial"/>
                <a:cs typeface="Arial"/>
                <a:sym typeface="Arial"/>
              </a:rPr>
              <a:t>(Project </a:t>
            </a:r>
            <a:r>
              <a:rPr lang="en-US" sz="3600" i="1">
                <a:solidFill>
                  <a:srgbClr val="003399"/>
                </a:solidFill>
                <a:latin typeface="Arial"/>
                <a:ea typeface="Arial"/>
                <a:cs typeface="Arial"/>
                <a:sym typeface="Arial"/>
              </a:rPr>
              <a:t>WET Guide, </a:t>
            </a:r>
            <a:r>
              <a:rPr lang="en-US" sz="3600">
                <a:solidFill>
                  <a:srgbClr val="003399"/>
                </a:solidFill>
                <a:latin typeface="Arial"/>
                <a:ea typeface="Arial"/>
                <a:cs typeface="Arial"/>
                <a:sym typeface="Arial"/>
              </a:rPr>
              <a:t>page 395)</a:t>
            </a:r>
            <a:endParaRPr sz="3600">
              <a:solidFill>
                <a:srgbClr val="003399"/>
              </a:solidFill>
              <a:latin typeface="Calibri"/>
              <a:ea typeface="Calibri"/>
              <a:cs typeface="Calibri"/>
              <a:sym typeface="Calibri"/>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Shape 173"/>
        <p:cNvGrpSpPr/>
        <p:nvPr/>
      </p:nvGrpSpPr>
      <p:grpSpPr>
        <a:xfrm>
          <a:off x="0" y="0"/>
          <a:ext cx="0" cy="0"/>
          <a:chOff x="0" y="0"/>
          <a:chExt cx="0" cy="0"/>
        </a:xfrm>
      </p:grpSpPr>
      <p:sp>
        <p:nvSpPr>
          <p:cNvPr id="174" name="Google Shape;174;p22"/>
          <p:cNvSpPr txBox="1">
            <a:spLocks noGrp="1"/>
          </p:cNvSpPr>
          <p:nvPr>
            <p:ph type="title"/>
          </p:nvPr>
        </p:nvSpPr>
        <p:spPr>
          <a:xfrm>
            <a:off x="464127" y="0"/>
            <a:ext cx="8373423" cy="1039906"/>
          </a:xfrm>
          <a:prstGeom prst="rect">
            <a:avLst/>
          </a:prstGeom>
          <a:no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Clr>
                <a:schemeClr val="dk1"/>
              </a:buClr>
              <a:buSzPts val="3600"/>
              <a:buFont typeface="Arial"/>
              <a:buNone/>
            </a:pPr>
            <a:r>
              <a:rPr lang="en-US" sz="3600">
                <a:solidFill>
                  <a:schemeClr val="dk1"/>
                </a:solidFill>
                <a:latin typeface="Arial"/>
                <a:ea typeface="Arial"/>
                <a:cs typeface="Arial"/>
                <a:sym typeface="Arial"/>
              </a:rPr>
              <a:t>Storm Water (</a:t>
            </a:r>
            <a:r>
              <a:rPr lang="en-US" sz="3600" i="1">
                <a:solidFill>
                  <a:schemeClr val="dk1"/>
                </a:solidFill>
                <a:latin typeface="Arial"/>
                <a:ea typeface="Arial"/>
                <a:cs typeface="Arial"/>
                <a:sym typeface="Arial"/>
              </a:rPr>
              <a:t>WET Guide, </a:t>
            </a:r>
            <a:r>
              <a:rPr lang="en-US" sz="3600">
                <a:solidFill>
                  <a:schemeClr val="dk1"/>
                </a:solidFill>
                <a:latin typeface="Arial"/>
                <a:ea typeface="Arial"/>
                <a:cs typeface="Arial"/>
                <a:sym typeface="Arial"/>
              </a:rPr>
              <a:t>p. 395)</a:t>
            </a:r>
            <a:endParaRPr sz="3600"/>
          </a:p>
        </p:txBody>
      </p:sp>
      <p:pic>
        <p:nvPicPr>
          <p:cNvPr id="3" name="Picture 2">
            <a:extLst>
              <a:ext uri="{FF2B5EF4-FFF2-40B4-BE49-F238E27FC236}">
                <a16:creationId xmlns:a16="http://schemas.microsoft.com/office/drawing/2014/main" id="{0446CBB9-5358-8714-8C86-14777BB025F5}"/>
              </a:ext>
            </a:extLst>
          </p:cNvPr>
          <p:cNvPicPr>
            <a:picLocks noChangeAspect="1"/>
          </p:cNvPicPr>
          <p:nvPr/>
        </p:nvPicPr>
        <p:blipFill>
          <a:blip r:embed="rId3"/>
          <a:stretch>
            <a:fillRect/>
          </a:stretch>
        </p:blipFill>
        <p:spPr>
          <a:xfrm>
            <a:off x="428537" y="1371600"/>
            <a:ext cx="3965448" cy="4981183"/>
          </a:xfrm>
          <a:prstGeom prst="rect">
            <a:avLst/>
          </a:prstGeom>
          <a:ln w="12700">
            <a:solidFill>
              <a:schemeClr val="accent5">
                <a:lumMod val="75000"/>
              </a:schemeClr>
            </a:solidFill>
          </a:ln>
        </p:spPr>
      </p:pic>
      <p:pic>
        <p:nvPicPr>
          <p:cNvPr id="4" name="Picture 3" descr="A screenshot of a questionnaire&#10;&#10;Description automatically generated">
            <a:extLst>
              <a:ext uri="{FF2B5EF4-FFF2-40B4-BE49-F238E27FC236}">
                <a16:creationId xmlns:a16="http://schemas.microsoft.com/office/drawing/2014/main" id="{4BA32FD9-6B8F-8BD7-4A0C-4AED0E182843}"/>
              </a:ext>
            </a:extLst>
          </p:cNvPr>
          <p:cNvPicPr>
            <a:picLocks noChangeAspect="1"/>
          </p:cNvPicPr>
          <p:nvPr/>
        </p:nvPicPr>
        <p:blipFill>
          <a:blip r:embed="rId4"/>
          <a:stretch>
            <a:fillRect/>
          </a:stretch>
        </p:blipFill>
        <p:spPr>
          <a:xfrm>
            <a:off x="4739578" y="1371600"/>
            <a:ext cx="3967369" cy="4981183"/>
          </a:xfrm>
          <a:prstGeom prst="rect">
            <a:avLst/>
          </a:prstGeom>
          <a:ln w="12700">
            <a:solidFill>
              <a:schemeClr val="accent5">
                <a:lumMod val="75000"/>
              </a:schemeClr>
            </a:solidFill>
          </a:ln>
        </p:spPr>
      </p:pic>
    </p:spTree>
  </p:cSld>
  <p:clrMapOvr>
    <a:masterClrMapping/>
  </p:clrMapOvr>
</p:sld>
</file>

<file path=ppt/theme/theme1.xml><?xml version="1.0" encoding="utf-8"?>
<a:theme xmlns:a="http://schemas.openxmlformats.org/drawingml/2006/main" name="Office Theme">
  <a:themeElements>
    <a:clrScheme name="Office Them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TaxCatchAll xmlns="3bd514ff-856e-4377-a943-0625ef4c513f" xsi:nil="true"/>
    <lcf76f155ced4ddcb4097134ff3c332f xmlns="4f81103c-a3e0-4811-b810-c573208df66e">
      <Terms xmlns="http://schemas.microsoft.com/office/infopath/2007/PartnerControls"/>
    </lcf76f155ced4ddcb4097134ff3c332f>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FCC5E275F995F040B3114C4CAE1CA053" ma:contentTypeVersion="14" ma:contentTypeDescription="Create a new document." ma:contentTypeScope="" ma:versionID="7d8745b695432408c872e483b186b1f1">
  <xsd:schema xmlns:xsd="http://www.w3.org/2001/XMLSchema" xmlns:xs="http://www.w3.org/2001/XMLSchema" xmlns:p="http://schemas.microsoft.com/office/2006/metadata/properties" xmlns:ns2="4f81103c-a3e0-4811-b810-c573208df66e" xmlns:ns3="3bd514ff-856e-4377-a943-0625ef4c513f" targetNamespace="http://schemas.microsoft.com/office/2006/metadata/properties" ma:root="true" ma:fieldsID="a88da3a6343d789e074ef9cbc8fd4e1b" ns2:_="" ns3:_="">
    <xsd:import namespace="4f81103c-a3e0-4811-b810-c573208df66e"/>
    <xsd:import namespace="3bd514ff-856e-4377-a943-0625ef4c513f"/>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lcf76f155ced4ddcb4097134ff3c332f" minOccurs="0"/>
                <xsd:element ref="ns3:TaxCatchAll" minOccurs="0"/>
                <xsd:element ref="ns2:MediaServiceDateTaken" minOccurs="0"/>
                <xsd:element ref="ns2:MediaServiceOCR" minOccurs="0"/>
                <xsd:element ref="ns2:MediaServiceGenerationTime" minOccurs="0"/>
                <xsd:element ref="ns2:MediaServiceEventHashCode" minOccurs="0"/>
                <xsd:element ref="ns2:MediaLengthInSeconds" minOccurs="0"/>
                <xsd:element ref="ns2:MediaServiceLocation" minOccurs="0"/>
                <xsd:element ref="ns2: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f81103c-a3e0-4811-b810-c573208df66e"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lcf76f155ced4ddcb4097134ff3c332f" ma:index="13" nillable="true" ma:taxonomy="true" ma:internalName="lcf76f155ced4ddcb4097134ff3c332f" ma:taxonomyFieldName="MediaServiceImageTags" ma:displayName="Image Tags" ma:readOnly="false" ma:fieldId="{5cf76f15-5ced-4ddc-b409-7134ff3c332f}" ma:taxonomyMulti="true" ma:sspId="37337db1-7079-43ed-80db-4401c62b96b3" ma:termSetId="09814cd3-568e-fe90-9814-8d621ff8fb84" ma:anchorId="fba54fb3-c3e1-fe81-a776-ca4b69148c4d" ma:open="true" ma:isKeyword="false">
      <xsd:complexType>
        <xsd:sequence>
          <xsd:element ref="pc:Terms" minOccurs="0" maxOccurs="1"/>
        </xsd:sequence>
      </xsd:complexType>
    </xsd:element>
    <xsd:element name="MediaServiceDateTaken" ma:index="15" nillable="true" ma:displayName="MediaServiceDateTaken" ma:hidden="true" ma:indexed="true" ma:internalName="MediaServiceDateTaken"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LengthInSeconds" ma:index="19" nillable="true" ma:displayName="MediaLengthInSeconds" ma:hidden="true" ma:internalName="MediaLengthInSeconds" ma:readOnly="true">
      <xsd:simpleType>
        <xsd:restriction base="dms:Unknown"/>
      </xsd:simpleType>
    </xsd:element>
    <xsd:element name="MediaServiceLocation" ma:index="20" nillable="true" ma:displayName="Location" ma:description="" ma:indexed="true" ma:internalName="MediaServiceLocation" ma:readOnly="true">
      <xsd:simpleType>
        <xsd:restriction base="dms:Text"/>
      </xsd:simpleType>
    </xsd:element>
    <xsd:element name="MediaServiceObjectDetectorVersions" ma:index="21" nillable="true" ma:displayName="MediaServiceObjectDetectorVersions" ma:description="" ma:hidden="true" ma:indexed="true" ma:internalName="MediaServiceObjectDetectorVersion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3bd514ff-856e-4377-a943-0625ef4c513f"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element name="TaxCatchAll" ma:index="14" nillable="true" ma:displayName="Taxonomy Catch All Column" ma:hidden="true" ma:list="{c6a23ec8-14c5-4b41-90c6-dc0fbb5f35fb}" ma:internalName="TaxCatchAll" ma:showField="CatchAllData" ma:web="3bd514ff-856e-4377-a943-0625ef4c513f">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28E89BDB-76CB-4249-BA64-2A203F8FA342}">
  <ds:schemaRefs>
    <ds:schemaRef ds:uri="http://schemas.microsoft.com/sharepoint/v3/contenttype/forms"/>
  </ds:schemaRefs>
</ds:datastoreItem>
</file>

<file path=customXml/itemProps2.xml><?xml version="1.0" encoding="utf-8"?>
<ds:datastoreItem xmlns:ds="http://schemas.openxmlformats.org/officeDocument/2006/customXml" ds:itemID="{7E177B06-9E1F-465D-852F-B65ED96EB328}">
  <ds:schemaRefs>
    <ds:schemaRef ds:uri="3bd514ff-856e-4377-a943-0625ef4c513f"/>
    <ds:schemaRef ds:uri="4f81103c-a3e0-4811-b810-c573208df66e"/>
    <ds:schemaRef ds:uri="http://schemas.microsoft.com/office/2006/metadata/properties"/>
    <ds:schemaRef ds:uri="http://schemas.microsoft.com/office/infopath/2007/PartnerControls"/>
  </ds:schemaRefs>
</ds:datastoreItem>
</file>

<file path=customXml/itemProps3.xml><?xml version="1.0" encoding="utf-8"?>
<ds:datastoreItem xmlns:ds="http://schemas.openxmlformats.org/officeDocument/2006/customXml" ds:itemID="{C1A6AE3B-4C65-4C2A-B9DC-05A2771F4F99}">
  <ds:schemaRefs>
    <ds:schemaRef ds:uri="3bd514ff-856e-4377-a943-0625ef4c513f"/>
    <ds:schemaRef ds:uri="4f81103c-a3e0-4811-b810-c573208df66e"/>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docProps/app.xml><?xml version="1.0" encoding="utf-8"?>
<Properties xmlns="http://schemas.openxmlformats.org/officeDocument/2006/extended-properties" xmlns:vt="http://schemas.openxmlformats.org/officeDocument/2006/docPropsVTypes">
  <Application>Microsoft Office PowerPoint</Application>
  <PresentationFormat>On-screen Show (4:3)</PresentationFormat>
  <Slides>15</Slides>
  <Notes>15</Notes>
  <HiddenSlides>0</HiddenSlides>
  <ScaleCrop>false</ScaleCrop>
  <HeadingPairs>
    <vt:vector size="4" baseType="variant">
      <vt:variant>
        <vt:lpstr>Theme</vt:lpstr>
      </vt:variant>
      <vt:variant>
        <vt:i4>1</vt:i4>
      </vt:variant>
      <vt:variant>
        <vt:lpstr>Slide Titles</vt:lpstr>
      </vt:variant>
      <vt:variant>
        <vt:i4>15</vt:i4>
      </vt:variant>
    </vt:vector>
  </HeadingPairs>
  <TitlesOfParts>
    <vt:vector size="16" baseType="lpstr">
      <vt:lpstr>Office Theme</vt:lpstr>
      <vt:lpstr>Lesson Two   What is rainwater harvesting?</vt:lpstr>
      <vt:lpstr>DISTINGUISH:  What is rainwater harvesting? What is rainwater harvesting not? Why would we want to harvest rain?</vt:lpstr>
      <vt:lpstr>PowerPoint Presentation</vt:lpstr>
      <vt:lpstr>PowerPoint Presentation</vt:lpstr>
      <vt:lpstr>PowerPoint Presentation</vt:lpstr>
      <vt:lpstr>PowerPoint Presentation</vt:lpstr>
      <vt:lpstr>PowerPoint Presentation</vt:lpstr>
      <vt:lpstr>PowerPoint Presentation</vt:lpstr>
      <vt:lpstr>Storm Water (WET Guide, p. 395)</vt:lpstr>
      <vt:lpstr>MAKE A DISTINCTION:  What is a permeable surface?</vt:lpstr>
      <vt:lpstr>MAKE A DISTINCTION:  What is an impermeable surface?</vt:lpstr>
      <vt:lpstr>PowerPoint Presentation</vt:lpstr>
      <vt:lpstr>PowerPoint Presentation</vt:lpstr>
      <vt:lpstr>What did you learn?</vt:lpstr>
      <vt:lpstr>What did you learn?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Lesson Two   What is Rainwater Harvesting?</dc:title>
  <cp:revision>81</cp:revision>
  <dcterms:modified xsi:type="dcterms:W3CDTF">2023-12-14T21:05:03Z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0x010100FCC5E275F995F040B3114C4CAE1CA053</vt:lpwstr>
  </property>
  <property fmtid="{D5CDD505-2E9C-101B-9397-08002B2CF9AE}" pid="3" name="MediaServiceImageTags">
    <vt:lpwstr/>
  </property>
</Properties>
</file>