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052BCE-35C6-4B40-EFB0-79054C020E05}" v="7" dt="2024-03-08T21:00:41.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Hasty" userId="S::julie@santafewatershed.org::165a53dc-9507-4b8c-9e5b-3f3510fb5659" providerId="AD" clId="Web-{FA052BCE-35C6-4B40-EFB0-79054C020E05}"/>
    <pc:docChg chg="modSld">
      <pc:chgData name="Julie Hasty" userId="S::julie@santafewatershed.org::165a53dc-9507-4b8c-9e5b-3f3510fb5659" providerId="AD" clId="Web-{FA052BCE-35C6-4B40-EFB0-79054C020E05}" dt="2024-03-08T21:00:41.047" v="5"/>
      <pc:docMkLst>
        <pc:docMk/>
      </pc:docMkLst>
      <pc:sldChg chg="addSp modSp">
        <pc:chgData name="Julie Hasty" userId="S::julie@santafewatershed.org::165a53dc-9507-4b8c-9e5b-3f3510fb5659" providerId="AD" clId="Web-{FA052BCE-35C6-4B40-EFB0-79054C020E05}" dt="2024-03-08T21:00:41.047" v="5"/>
        <pc:sldMkLst>
          <pc:docMk/>
          <pc:sldMk cId="0" sldId="269"/>
        </pc:sldMkLst>
        <pc:picChg chg="add mod">
          <ac:chgData name="Julie Hasty" userId="S::julie@santafewatershed.org::165a53dc-9507-4b8c-9e5b-3f3510fb5659" providerId="AD" clId="Web-{FA052BCE-35C6-4B40-EFB0-79054C020E05}" dt="2024-03-08T21:00:41.047" v="5"/>
          <ac:picMkLst>
            <pc:docMk/>
            <pc:sldMk cId="0" sldId="269"/>
            <ac:picMk id="2" creationId="{68434AA3-DD16-AF4A-F2F4-8E8D934A3E58}"/>
          </ac:picMkLst>
        </pc:picChg>
      </pc:sldChg>
    </pc:docChg>
  </pc:docChgLst>
  <pc:docChgLst>
    <pc:chgData name="Julie Hasty" userId="S::julie@santafewatershed.org::165a53dc-9507-4b8c-9e5b-3f3510fb5659" providerId="AD" clId="Web-{C2169DE7-659C-90C4-0FA3-ECED9D340EDB}"/>
    <pc:docChg chg="mod modSld modMainMaster setSldSz">
      <pc:chgData name="Julie Hasty" userId="S::julie@santafewatershed.org::165a53dc-9507-4b8c-9e5b-3f3510fb5659" providerId="AD" clId="Web-{C2169DE7-659C-90C4-0FA3-ECED9D340EDB}" dt="2024-03-01T21:47:16.220" v="28"/>
      <pc:docMkLst>
        <pc:docMk/>
      </pc:docMkLst>
      <pc:sldChg chg="modSp">
        <pc:chgData name="Julie Hasty" userId="S::julie@santafewatershed.org::165a53dc-9507-4b8c-9e5b-3f3510fb5659" providerId="AD" clId="Web-{C2169DE7-659C-90C4-0FA3-ECED9D340EDB}" dt="2024-03-01T21:29:26.823" v="5"/>
        <pc:sldMkLst>
          <pc:docMk/>
          <pc:sldMk cId="0" sldId="256"/>
        </pc:sldMkLst>
        <pc:spChg chg="mod">
          <ac:chgData name="Julie Hasty" userId="S::julie@santafewatershed.org::165a53dc-9507-4b8c-9e5b-3f3510fb5659" providerId="AD" clId="Web-{C2169DE7-659C-90C4-0FA3-ECED9D340EDB}" dt="2024-03-01T21:29:26.823" v="5"/>
          <ac:spMkLst>
            <pc:docMk/>
            <pc:sldMk cId="0" sldId="256"/>
            <ac:spMk id="89"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6"/>
            <ac:spMk id="93"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6"/>
            <ac:spMk id="106" creationId="{F8260ED5-17F7-4158-B241-D51DD4CF1B7E}"/>
          </ac:spMkLst>
        </pc:spChg>
        <pc:spChg chg="mod">
          <ac:chgData name="Julie Hasty" userId="S::julie@santafewatershed.org::165a53dc-9507-4b8c-9e5b-3f3510fb5659" providerId="AD" clId="Web-{C2169DE7-659C-90C4-0FA3-ECED9D340EDB}" dt="2024-03-01T21:29:26.823" v="5"/>
          <ac:spMkLst>
            <pc:docMk/>
            <pc:sldMk cId="0" sldId="256"/>
            <ac:spMk id="107" creationId="{A8384FB5-9ADC-4DDC-881B-597D56F5B15D}"/>
          </ac:spMkLst>
        </pc:spChg>
        <pc:spChg chg="mod">
          <ac:chgData name="Julie Hasty" userId="S::julie@santafewatershed.org::165a53dc-9507-4b8c-9e5b-3f3510fb5659" providerId="AD" clId="Web-{C2169DE7-659C-90C4-0FA3-ECED9D340EDB}" dt="2024-03-01T21:29:26.823" v="5"/>
          <ac:spMkLst>
            <pc:docMk/>
            <pc:sldMk cId="0" sldId="256"/>
            <ac:spMk id="108" creationId="{91E5A9A7-95C6-4F4F-B00E-C82E07FE62EF}"/>
          </ac:spMkLst>
        </pc:spChg>
        <pc:spChg chg="mod">
          <ac:chgData name="Julie Hasty" userId="S::julie@santafewatershed.org::165a53dc-9507-4b8c-9e5b-3f3510fb5659" providerId="AD" clId="Web-{C2169DE7-659C-90C4-0FA3-ECED9D340EDB}" dt="2024-03-01T21:29:26.823" v="5"/>
          <ac:spMkLst>
            <pc:docMk/>
            <pc:sldMk cId="0" sldId="256"/>
            <ac:spMk id="109" creationId="{D07DD2DE-F619-49DD-B5E7-03A290FF4ED1}"/>
          </ac:spMkLst>
        </pc:spChg>
        <pc:spChg chg="mod">
          <ac:chgData name="Julie Hasty" userId="S::julie@santafewatershed.org::165a53dc-9507-4b8c-9e5b-3f3510fb5659" providerId="AD" clId="Web-{C2169DE7-659C-90C4-0FA3-ECED9D340EDB}" dt="2024-03-01T21:29:26.823" v="5"/>
          <ac:spMkLst>
            <pc:docMk/>
            <pc:sldMk cId="0" sldId="256"/>
            <ac:spMk id="110" creationId="{85149191-5F60-4A28-AAFF-039F96B0F3EC}"/>
          </ac:spMkLst>
        </pc:spChg>
        <pc:picChg chg="mod">
          <ac:chgData name="Julie Hasty" userId="S::julie@santafewatershed.org::165a53dc-9507-4b8c-9e5b-3f3510fb5659" providerId="AD" clId="Web-{C2169DE7-659C-90C4-0FA3-ECED9D340EDB}" dt="2024-03-01T21:29:26.823" v="5"/>
          <ac:picMkLst>
            <pc:docMk/>
            <pc:sldMk cId="0" sldId="256"/>
            <ac:picMk id="90" creationId="{00000000-0000-0000-0000-000000000000}"/>
          </ac:picMkLst>
        </pc:picChg>
      </pc:sldChg>
      <pc:sldChg chg="modSp">
        <pc:chgData name="Julie Hasty" userId="S::julie@santafewatershed.org::165a53dc-9507-4b8c-9e5b-3f3510fb5659" providerId="AD" clId="Web-{C2169DE7-659C-90C4-0FA3-ECED9D340EDB}" dt="2024-03-01T21:29:26.823" v="5"/>
        <pc:sldMkLst>
          <pc:docMk/>
          <pc:sldMk cId="0" sldId="257"/>
        </pc:sldMkLst>
        <pc:spChg chg="mod">
          <ac:chgData name="Julie Hasty" userId="S::julie@santafewatershed.org::165a53dc-9507-4b8c-9e5b-3f3510fb5659" providerId="AD" clId="Web-{C2169DE7-659C-90C4-0FA3-ECED9D340EDB}" dt="2024-03-01T21:29:26.823" v="5"/>
          <ac:spMkLst>
            <pc:docMk/>
            <pc:sldMk cId="0" sldId="257"/>
            <ac:spMk id="101"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7"/>
            <ac:spMk id="103" creationId="{00000000-0000-0000-0000-000000000000}"/>
          </ac:spMkLst>
        </pc:spChg>
        <pc:picChg chg="mod">
          <ac:chgData name="Julie Hasty" userId="S::julie@santafewatershed.org::165a53dc-9507-4b8c-9e5b-3f3510fb5659" providerId="AD" clId="Web-{C2169DE7-659C-90C4-0FA3-ECED9D340EDB}" dt="2024-03-01T21:29:26.823" v="5"/>
          <ac:picMkLst>
            <pc:docMk/>
            <pc:sldMk cId="0" sldId="257"/>
            <ac:picMk id="102" creationId="{00000000-0000-0000-0000-000000000000}"/>
          </ac:picMkLst>
        </pc:picChg>
      </pc:sldChg>
      <pc:sldChg chg="modSp">
        <pc:chgData name="Julie Hasty" userId="S::julie@santafewatershed.org::165a53dc-9507-4b8c-9e5b-3f3510fb5659" providerId="AD" clId="Web-{C2169DE7-659C-90C4-0FA3-ECED9D340EDB}" dt="2024-03-01T21:29:26.823" v="5"/>
        <pc:sldMkLst>
          <pc:docMk/>
          <pc:sldMk cId="0" sldId="258"/>
        </pc:sldMkLst>
        <pc:spChg chg="mod">
          <ac:chgData name="Julie Hasty" userId="S::julie@santafewatershed.org::165a53dc-9507-4b8c-9e5b-3f3510fb5659" providerId="AD" clId="Web-{C2169DE7-659C-90C4-0FA3-ECED9D340EDB}" dt="2024-03-01T21:29:26.823" v="5"/>
          <ac:spMkLst>
            <pc:docMk/>
            <pc:sldMk cId="0" sldId="258"/>
            <ac:spMk id="109"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10"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11"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12"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13"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14"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15"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16"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17"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18"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19"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20"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21"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22"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23"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24"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25"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26"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27"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29"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30"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32"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33"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35"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36"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38"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39"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40"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41"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42"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43"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58"/>
            <ac:spMk id="144" creationId="{00000000-0000-0000-0000-000000000000}"/>
          </ac:spMkLst>
        </pc:spChg>
        <pc:grpChg chg="mod">
          <ac:chgData name="Julie Hasty" userId="S::julie@santafewatershed.org::165a53dc-9507-4b8c-9e5b-3f3510fb5659" providerId="AD" clId="Web-{C2169DE7-659C-90C4-0FA3-ECED9D340EDB}" dt="2024-03-01T21:29:26.823" v="5"/>
          <ac:grpSpMkLst>
            <pc:docMk/>
            <pc:sldMk cId="0" sldId="258"/>
            <ac:grpSpMk id="128" creationId="{00000000-0000-0000-0000-000000000000}"/>
          </ac:grpSpMkLst>
        </pc:grpChg>
        <pc:grpChg chg="mod">
          <ac:chgData name="Julie Hasty" userId="S::julie@santafewatershed.org::165a53dc-9507-4b8c-9e5b-3f3510fb5659" providerId="AD" clId="Web-{C2169DE7-659C-90C4-0FA3-ECED9D340EDB}" dt="2024-03-01T21:29:26.823" v="5"/>
          <ac:grpSpMkLst>
            <pc:docMk/>
            <pc:sldMk cId="0" sldId="258"/>
            <ac:grpSpMk id="131" creationId="{00000000-0000-0000-0000-000000000000}"/>
          </ac:grpSpMkLst>
        </pc:grpChg>
        <pc:grpChg chg="mod">
          <ac:chgData name="Julie Hasty" userId="S::julie@santafewatershed.org::165a53dc-9507-4b8c-9e5b-3f3510fb5659" providerId="AD" clId="Web-{C2169DE7-659C-90C4-0FA3-ECED9D340EDB}" dt="2024-03-01T21:29:26.823" v="5"/>
          <ac:grpSpMkLst>
            <pc:docMk/>
            <pc:sldMk cId="0" sldId="258"/>
            <ac:grpSpMk id="134" creationId="{00000000-0000-0000-0000-000000000000}"/>
          </ac:grpSpMkLst>
        </pc:grpChg>
        <pc:grpChg chg="mod">
          <ac:chgData name="Julie Hasty" userId="S::julie@santafewatershed.org::165a53dc-9507-4b8c-9e5b-3f3510fb5659" providerId="AD" clId="Web-{C2169DE7-659C-90C4-0FA3-ECED9D340EDB}" dt="2024-03-01T21:29:26.823" v="5"/>
          <ac:grpSpMkLst>
            <pc:docMk/>
            <pc:sldMk cId="0" sldId="258"/>
            <ac:grpSpMk id="137" creationId="{00000000-0000-0000-0000-000000000000}"/>
          </ac:grpSpMkLst>
        </pc:grpChg>
        <pc:picChg chg="mod">
          <ac:chgData name="Julie Hasty" userId="S::julie@santafewatershed.org::165a53dc-9507-4b8c-9e5b-3f3510fb5659" providerId="AD" clId="Web-{C2169DE7-659C-90C4-0FA3-ECED9D340EDB}" dt="2024-03-01T21:29:26.823" v="5"/>
          <ac:picMkLst>
            <pc:docMk/>
            <pc:sldMk cId="0" sldId="258"/>
            <ac:picMk id="145" creationId="{00000000-0000-0000-0000-000000000000}"/>
          </ac:picMkLst>
        </pc:picChg>
      </pc:sldChg>
      <pc:sldChg chg="modSp">
        <pc:chgData name="Julie Hasty" userId="S::julie@santafewatershed.org::165a53dc-9507-4b8c-9e5b-3f3510fb5659" providerId="AD" clId="Web-{C2169DE7-659C-90C4-0FA3-ECED9D340EDB}" dt="2024-03-01T21:29:26.823" v="5"/>
        <pc:sldMkLst>
          <pc:docMk/>
          <pc:sldMk cId="0" sldId="259"/>
        </pc:sldMkLst>
        <pc:spChg chg="mod">
          <ac:chgData name="Julie Hasty" userId="S::julie@santafewatershed.org::165a53dc-9507-4b8c-9e5b-3f3510fb5659" providerId="AD" clId="Web-{C2169DE7-659C-90C4-0FA3-ECED9D340EDB}" dt="2024-03-01T21:29:26.823" v="5"/>
          <ac:spMkLst>
            <pc:docMk/>
            <pc:sldMk cId="0" sldId="259"/>
            <ac:spMk id="151" creationId="{00000000-0000-0000-0000-000000000000}"/>
          </ac:spMkLst>
        </pc:spChg>
        <pc:picChg chg="mod">
          <ac:chgData name="Julie Hasty" userId="S::julie@santafewatershed.org::165a53dc-9507-4b8c-9e5b-3f3510fb5659" providerId="AD" clId="Web-{C2169DE7-659C-90C4-0FA3-ECED9D340EDB}" dt="2024-03-01T21:29:26.823" v="5"/>
          <ac:picMkLst>
            <pc:docMk/>
            <pc:sldMk cId="0" sldId="259"/>
            <ac:picMk id="152" creationId="{00000000-0000-0000-0000-000000000000}"/>
          </ac:picMkLst>
        </pc:picChg>
        <pc:picChg chg="mod">
          <ac:chgData name="Julie Hasty" userId="S::julie@santafewatershed.org::165a53dc-9507-4b8c-9e5b-3f3510fb5659" providerId="AD" clId="Web-{C2169DE7-659C-90C4-0FA3-ECED9D340EDB}" dt="2024-03-01T21:29:26.823" v="5"/>
          <ac:picMkLst>
            <pc:docMk/>
            <pc:sldMk cId="0" sldId="259"/>
            <ac:picMk id="153" creationId="{00000000-0000-0000-0000-000000000000}"/>
          </ac:picMkLst>
        </pc:picChg>
      </pc:sldChg>
      <pc:sldChg chg="modSp">
        <pc:chgData name="Julie Hasty" userId="S::julie@santafewatershed.org::165a53dc-9507-4b8c-9e5b-3f3510fb5659" providerId="AD" clId="Web-{C2169DE7-659C-90C4-0FA3-ECED9D340EDB}" dt="2024-03-01T21:29:26.823" v="5"/>
        <pc:sldMkLst>
          <pc:docMk/>
          <pc:sldMk cId="0" sldId="260"/>
        </pc:sldMkLst>
        <pc:spChg chg="mod">
          <ac:chgData name="Julie Hasty" userId="S::julie@santafewatershed.org::165a53dc-9507-4b8c-9e5b-3f3510fb5659" providerId="AD" clId="Web-{C2169DE7-659C-90C4-0FA3-ECED9D340EDB}" dt="2024-03-01T21:29:26.823" v="5"/>
          <ac:spMkLst>
            <pc:docMk/>
            <pc:sldMk cId="0" sldId="260"/>
            <ac:spMk id="159"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0"/>
            <ac:spMk id="160" creationId="{00000000-0000-0000-0000-000000000000}"/>
          </ac:spMkLst>
        </pc:spChg>
        <pc:picChg chg="mod modCrop">
          <ac:chgData name="Julie Hasty" userId="S::julie@santafewatershed.org::165a53dc-9507-4b8c-9e5b-3f3510fb5659" providerId="AD" clId="Web-{C2169DE7-659C-90C4-0FA3-ECED9D340EDB}" dt="2024-03-01T21:29:26.823" v="5"/>
          <ac:picMkLst>
            <pc:docMk/>
            <pc:sldMk cId="0" sldId="260"/>
            <ac:picMk id="161" creationId="{00000000-0000-0000-0000-000000000000}"/>
          </ac:picMkLst>
        </pc:picChg>
        <pc:picChg chg="mod">
          <ac:chgData name="Julie Hasty" userId="S::julie@santafewatershed.org::165a53dc-9507-4b8c-9e5b-3f3510fb5659" providerId="AD" clId="Web-{C2169DE7-659C-90C4-0FA3-ECED9D340EDB}" dt="2024-03-01T21:29:26.823" v="5"/>
          <ac:picMkLst>
            <pc:docMk/>
            <pc:sldMk cId="0" sldId="260"/>
            <ac:picMk id="162" creationId="{00000000-0000-0000-0000-000000000000}"/>
          </ac:picMkLst>
        </pc:picChg>
      </pc:sldChg>
      <pc:sldChg chg="modSp">
        <pc:chgData name="Julie Hasty" userId="S::julie@santafewatershed.org::165a53dc-9507-4b8c-9e5b-3f3510fb5659" providerId="AD" clId="Web-{C2169DE7-659C-90C4-0FA3-ECED9D340EDB}" dt="2024-03-01T21:31:09.904" v="8" actId="1076"/>
        <pc:sldMkLst>
          <pc:docMk/>
          <pc:sldMk cId="0" sldId="261"/>
        </pc:sldMkLst>
        <pc:spChg chg="mod">
          <ac:chgData name="Julie Hasty" userId="S::julie@santafewatershed.org::165a53dc-9507-4b8c-9e5b-3f3510fb5659" providerId="AD" clId="Web-{C2169DE7-659C-90C4-0FA3-ECED9D340EDB}" dt="2024-03-01T21:31:04.950" v="7" actId="1076"/>
          <ac:spMkLst>
            <pc:docMk/>
            <pc:sldMk cId="0" sldId="261"/>
            <ac:spMk id="168" creationId="{00000000-0000-0000-0000-000000000000}"/>
          </ac:spMkLst>
        </pc:spChg>
        <pc:spChg chg="mod">
          <ac:chgData name="Julie Hasty" userId="S::julie@santafewatershed.org::165a53dc-9507-4b8c-9e5b-3f3510fb5659" providerId="AD" clId="Web-{C2169DE7-659C-90C4-0FA3-ECED9D340EDB}" dt="2024-03-01T21:31:09.904" v="8" actId="1076"/>
          <ac:spMkLst>
            <pc:docMk/>
            <pc:sldMk cId="0" sldId="261"/>
            <ac:spMk id="169" creationId="{00000000-0000-0000-0000-000000000000}"/>
          </ac:spMkLst>
        </pc:spChg>
      </pc:sldChg>
      <pc:sldChg chg="addSp delSp modSp">
        <pc:chgData name="Julie Hasty" userId="S::julie@santafewatershed.org::165a53dc-9507-4b8c-9e5b-3f3510fb5659" providerId="AD" clId="Web-{C2169DE7-659C-90C4-0FA3-ECED9D340EDB}" dt="2024-03-01T21:36:31.629" v="14" actId="1076"/>
        <pc:sldMkLst>
          <pc:docMk/>
          <pc:sldMk cId="0" sldId="262"/>
        </pc:sldMkLst>
        <pc:spChg chg="mod">
          <ac:chgData name="Julie Hasty" userId="S::julie@santafewatershed.org::165a53dc-9507-4b8c-9e5b-3f3510fb5659" providerId="AD" clId="Web-{C2169DE7-659C-90C4-0FA3-ECED9D340EDB}" dt="2024-03-01T21:36:31.629" v="14" actId="1076"/>
          <ac:spMkLst>
            <pc:docMk/>
            <pc:sldMk cId="0" sldId="262"/>
            <ac:spMk id="175"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2"/>
            <ac:spMk id="177"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2"/>
            <ac:spMk id="179" creationId="{00000000-0000-0000-0000-000000000000}"/>
          </ac:spMkLst>
        </pc:spChg>
        <pc:picChg chg="add mod ord">
          <ac:chgData name="Julie Hasty" userId="S::julie@santafewatershed.org::165a53dc-9507-4b8c-9e5b-3f3510fb5659" providerId="AD" clId="Web-{C2169DE7-659C-90C4-0FA3-ECED9D340EDB}" dt="2024-03-01T21:36:00.816" v="12"/>
          <ac:picMkLst>
            <pc:docMk/>
            <pc:sldMk cId="0" sldId="262"/>
            <ac:picMk id="2" creationId="{43092851-2C28-4FF2-B599-537B9585D1D9}"/>
          </ac:picMkLst>
        </pc:picChg>
        <pc:picChg chg="mod">
          <ac:chgData name="Julie Hasty" userId="S::julie@santafewatershed.org::165a53dc-9507-4b8c-9e5b-3f3510fb5659" providerId="AD" clId="Web-{C2169DE7-659C-90C4-0FA3-ECED9D340EDB}" dt="2024-03-01T21:29:26.823" v="5"/>
          <ac:picMkLst>
            <pc:docMk/>
            <pc:sldMk cId="0" sldId="262"/>
            <ac:picMk id="176" creationId="{00000000-0000-0000-0000-000000000000}"/>
          </ac:picMkLst>
        </pc:picChg>
        <pc:picChg chg="del mod">
          <ac:chgData name="Julie Hasty" userId="S::julie@santafewatershed.org::165a53dc-9507-4b8c-9e5b-3f3510fb5659" providerId="AD" clId="Web-{C2169DE7-659C-90C4-0FA3-ECED9D340EDB}" dt="2024-03-01T21:35:37.518" v="10"/>
          <ac:picMkLst>
            <pc:docMk/>
            <pc:sldMk cId="0" sldId="262"/>
            <ac:picMk id="178" creationId="{00000000-0000-0000-0000-000000000000}"/>
          </ac:picMkLst>
        </pc:picChg>
      </pc:sldChg>
      <pc:sldChg chg="addSp delSp modSp addAnim delAnim">
        <pc:chgData name="Julie Hasty" userId="S::julie@santafewatershed.org::165a53dc-9507-4b8c-9e5b-3f3510fb5659" providerId="AD" clId="Web-{C2169DE7-659C-90C4-0FA3-ECED9D340EDB}" dt="2024-03-01T21:41:02.009" v="20"/>
        <pc:sldMkLst>
          <pc:docMk/>
          <pc:sldMk cId="0" sldId="263"/>
        </pc:sldMkLst>
        <pc:spChg chg="add del mod">
          <ac:chgData name="Julie Hasty" userId="S::julie@santafewatershed.org::165a53dc-9507-4b8c-9e5b-3f3510fb5659" providerId="AD" clId="Web-{C2169DE7-659C-90C4-0FA3-ECED9D340EDB}" dt="2024-03-01T21:40:36.665" v="18"/>
          <ac:spMkLst>
            <pc:docMk/>
            <pc:sldMk cId="0" sldId="263"/>
            <ac:spMk id="3" creationId="{6654707E-8E8D-5BE3-5051-5E69B9B558B0}"/>
          </ac:spMkLst>
        </pc:spChg>
        <pc:spChg chg="add del mod">
          <ac:chgData name="Julie Hasty" userId="S::julie@santafewatershed.org::165a53dc-9507-4b8c-9e5b-3f3510fb5659" providerId="AD" clId="Web-{C2169DE7-659C-90C4-0FA3-ECED9D340EDB}" dt="2024-03-01T21:41:02.009" v="20"/>
          <ac:spMkLst>
            <pc:docMk/>
            <pc:sldMk cId="0" sldId="263"/>
            <ac:spMk id="5" creationId="{734A9D78-BCF5-A893-C163-B99D9A4EF150}"/>
          </ac:spMkLst>
        </pc:spChg>
        <pc:spChg chg="mod">
          <ac:chgData name="Julie Hasty" userId="S::julie@santafewatershed.org::165a53dc-9507-4b8c-9e5b-3f3510fb5659" providerId="AD" clId="Web-{C2169DE7-659C-90C4-0FA3-ECED9D340EDB}" dt="2024-03-01T21:29:26.823" v="5"/>
          <ac:spMkLst>
            <pc:docMk/>
            <pc:sldMk cId="0" sldId="263"/>
            <ac:spMk id="185"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3"/>
            <ac:spMk id="187"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3"/>
            <ac:spMk id="189"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3"/>
            <ac:spMk id="190"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3"/>
            <ac:spMk id="191" creationId="{00000000-0000-0000-0000-000000000000}"/>
          </ac:spMkLst>
        </pc:spChg>
        <pc:picChg chg="add del mod">
          <ac:chgData name="Julie Hasty" userId="S::julie@santafewatershed.org::165a53dc-9507-4b8c-9e5b-3f3510fb5659" providerId="AD" clId="Web-{C2169DE7-659C-90C4-0FA3-ECED9D340EDB}" dt="2024-03-01T21:40:58.603" v="19"/>
          <ac:picMkLst>
            <pc:docMk/>
            <pc:sldMk cId="0" sldId="263"/>
            <ac:picMk id="186" creationId="{00000000-0000-0000-0000-000000000000}"/>
          </ac:picMkLst>
        </pc:picChg>
        <pc:picChg chg="mod">
          <ac:chgData name="Julie Hasty" userId="S::julie@santafewatershed.org::165a53dc-9507-4b8c-9e5b-3f3510fb5659" providerId="AD" clId="Web-{C2169DE7-659C-90C4-0FA3-ECED9D340EDB}" dt="2024-03-01T21:29:26.823" v="5"/>
          <ac:picMkLst>
            <pc:docMk/>
            <pc:sldMk cId="0" sldId="263"/>
            <ac:picMk id="188" creationId="{00000000-0000-0000-0000-000000000000}"/>
          </ac:picMkLst>
        </pc:picChg>
      </pc:sldChg>
      <pc:sldChg chg="addSp delSp modSp addAnim delAnim">
        <pc:chgData name="Julie Hasty" userId="S::julie@santafewatershed.org::165a53dc-9507-4b8c-9e5b-3f3510fb5659" providerId="AD" clId="Web-{C2169DE7-659C-90C4-0FA3-ECED9D340EDB}" dt="2024-03-01T21:41:34.323" v="22"/>
        <pc:sldMkLst>
          <pc:docMk/>
          <pc:sldMk cId="0" sldId="264"/>
        </pc:sldMkLst>
        <pc:spChg chg="add del mod">
          <ac:chgData name="Julie Hasty" userId="S::julie@santafewatershed.org::165a53dc-9507-4b8c-9e5b-3f3510fb5659" providerId="AD" clId="Web-{C2169DE7-659C-90C4-0FA3-ECED9D340EDB}" dt="2024-03-01T21:41:34.323" v="22"/>
          <ac:spMkLst>
            <pc:docMk/>
            <pc:sldMk cId="0" sldId="264"/>
            <ac:spMk id="3" creationId="{59BE6DD0-A899-1E62-AAFD-D5BBB88593C1}"/>
          </ac:spMkLst>
        </pc:spChg>
        <pc:spChg chg="mod">
          <ac:chgData name="Julie Hasty" userId="S::julie@santafewatershed.org::165a53dc-9507-4b8c-9e5b-3f3510fb5659" providerId="AD" clId="Web-{C2169DE7-659C-90C4-0FA3-ECED9D340EDB}" dt="2024-03-01T21:29:26.823" v="5"/>
          <ac:spMkLst>
            <pc:docMk/>
            <pc:sldMk cId="0" sldId="264"/>
            <ac:spMk id="198"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4"/>
            <ac:spMk id="199"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4"/>
            <ac:spMk id="201" creationId="{00000000-0000-0000-0000-000000000000}"/>
          </ac:spMkLst>
        </pc:spChg>
        <pc:picChg chg="del mod">
          <ac:chgData name="Julie Hasty" userId="S::julie@santafewatershed.org::165a53dc-9507-4b8c-9e5b-3f3510fb5659" providerId="AD" clId="Web-{C2169DE7-659C-90C4-0FA3-ECED9D340EDB}" dt="2024-03-01T21:41:31.791" v="21"/>
          <ac:picMkLst>
            <pc:docMk/>
            <pc:sldMk cId="0" sldId="264"/>
            <ac:picMk id="197" creationId="{00000000-0000-0000-0000-000000000000}"/>
          </ac:picMkLst>
        </pc:picChg>
        <pc:picChg chg="mod">
          <ac:chgData name="Julie Hasty" userId="S::julie@santafewatershed.org::165a53dc-9507-4b8c-9e5b-3f3510fb5659" providerId="AD" clId="Web-{C2169DE7-659C-90C4-0FA3-ECED9D340EDB}" dt="2024-03-01T21:29:26.823" v="5"/>
          <ac:picMkLst>
            <pc:docMk/>
            <pc:sldMk cId="0" sldId="264"/>
            <ac:picMk id="200" creationId="{00000000-0000-0000-0000-000000000000}"/>
          </ac:picMkLst>
        </pc:picChg>
      </pc:sldChg>
      <pc:sldChg chg="modSp mod setBg">
        <pc:chgData name="Julie Hasty" userId="S::julie@santafewatershed.org::165a53dc-9507-4b8c-9e5b-3f3510fb5659" providerId="AD" clId="Web-{C2169DE7-659C-90C4-0FA3-ECED9D340EDB}" dt="2024-03-01T21:44:24.764" v="23"/>
        <pc:sldMkLst>
          <pc:docMk/>
          <pc:sldMk cId="0" sldId="265"/>
        </pc:sldMkLst>
        <pc:spChg chg="mod">
          <ac:chgData name="Julie Hasty" userId="S::julie@santafewatershed.org::165a53dc-9507-4b8c-9e5b-3f3510fb5659" providerId="AD" clId="Web-{C2169DE7-659C-90C4-0FA3-ECED9D340EDB}" dt="2024-03-01T21:29:26.823" v="5"/>
          <ac:spMkLst>
            <pc:docMk/>
            <pc:sldMk cId="0" sldId="265"/>
            <ac:spMk id="207" creationId="{00000000-0000-0000-0000-000000000000}"/>
          </ac:spMkLst>
        </pc:spChg>
        <pc:picChg chg="mod">
          <ac:chgData name="Julie Hasty" userId="S::julie@santafewatershed.org::165a53dc-9507-4b8c-9e5b-3f3510fb5659" providerId="AD" clId="Web-{C2169DE7-659C-90C4-0FA3-ECED9D340EDB}" dt="2024-03-01T21:29:26.823" v="5"/>
          <ac:picMkLst>
            <pc:docMk/>
            <pc:sldMk cId="0" sldId="265"/>
            <ac:picMk id="208" creationId="{00000000-0000-0000-0000-000000000000}"/>
          </ac:picMkLst>
        </pc:picChg>
      </pc:sldChg>
      <pc:sldChg chg="modSp mod setBg">
        <pc:chgData name="Julie Hasty" userId="S::julie@santafewatershed.org::165a53dc-9507-4b8c-9e5b-3f3510fb5659" providerId="AD" clId="Web-{C2169DE7-659C-90C4-0FA3-ECED9D340EDB}" dt="2024-03-01T21:45:32.734" v="24"/>
        <pc:sldMkLst>
          <pc:docMk/>
          <pc:sldMk cId="0" sldId="266"/>
        </pc:sldMkLst>
        <pc:spChg chg="mod">
          <ac:chgData name="Julie Hasty" userId="S::julie@santafewatershed.org::165a53dc-9507-4b8c-9e5b-3f3510fb5659" providerId="AD" clId="Web-{C2169DE7-659C-90C4-0FA3-ECED9D340EDB}" dt="2024-03-01T21:29:26.823" v="5"/>
          <ac:spMkLst>
            <pc:docMk/>
            <pc:sldMk cId="0" sldId="266"/>
            <ac:spMk id="214"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6"/>
            <ac:spMk id="215" creationId="{00000000-0000-0000-0000-000000000000}"/>
          </ac:spMkLst>
        </pc:spChg>
      </pc:sldChg>
      <pc:sldChg chg="modSp mod setBg">
        <pc:chgData name="Julie Hasty" userId="S::julie@santafewatershed.org::165a53dc-9507-4b8c-9e5b-3f3510fb5659" providerId="AD" clId="Web-{C2169DE7-659C-90C4-0FA3-ECED9D340EDB}" dt="2024-03-01T21:45:55.672" v="25"/>
        <pc:sldMkLst>
          <pc:docMk/>
          <pc:sldMk cId="0" sldId="267"/>
        </pc:sldMkLst>
        <pc:spChg chg="mod">
          <ac:chgData name="Julie Hasty" userId="S::julie@santafewatershed.org::165a53dc-9507-4b8c-9e5b-3f3510fb5659" providerId="AD" clId="Web-{C2169DE7-659C-90C4-0FA3-ECED9D340EDB}" dt="2024-03-01T21:29:26.823" v="5"/>
          <ac:spMkLst>
            <pc:docMk/>
            <pc:sldMk cId="0" sldId="267"/>
            <ac:spMk id="221"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7"/>
            <ac:spMk id="222" creationId="{00000000-0000-0000-0000-000000000000}"/>
          </ac:spMkLst>
        </pc:spChg>
      </pc:sldChg>
      <pc:sldChg chg="modSp mod setBg">
        <pc:chgData name="Julie Hasty" userId="S::julie@santafewatershed.org::165a53dc-9507-4b8c-9e5b-3f3510fb5659" providerId="AD" clId="Web-{C2169DE7-659C-90C4-0FA3-ECED9D340EDB}" dt="2024-03-01T21:46:34.594" v="26"/>
        <pc:sldMkLst>
          <pc:docMk/>
          <pc:sldMk cId="0" sldId="268"/>
        </pc:sldMkLst>
        <pc:spChg chg="mod">
          <ac:chgData name="Julie Hasty" userId="S::julie@santafewatershed.org::165a53dc-9507-4b8c-9e5b-3f3510fb5659" providerId="AD" clId="Web-{C2169DE7-659C-90C4-0FA3-ECED9D340EDB}" dt="2024-03-01T21:29:26.823" v="5"/>
          <ac:spMkLst>
            <pc:docMk/>
            <pc:sldMk cId="0" sldId="268"/>
            <ac:spMk id="228"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29"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30"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31"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32"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33"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34"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35"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36"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37"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38"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39"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40"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41"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42"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43"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44"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45"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46"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48"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49"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51"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52"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54"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55"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57"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58"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59"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60"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61"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62" creationId="{00000000-0000-0000-0000-000000000000}"/>
          </ac:spMkLst>
        </pc:spChg>
        <pc:spChg chg="mod">
          <ac:chgData name="Julie Hasty" userId="S::julie@santafewatershed.org::165a53dc-9507-4b8c-9e5b-3f3510fb5659" providerId="AD" clId="Web-{C2169DE7-659C-90C4-0FA3-ECED9D340EDB}" dt="2024-03-01T21:29:26.823" v="5"/>
          <ac:spMkLst>
            <pc:docMk/>
            <pc:sldMk cId="0" sldId="268"/>
            <ac:spMk id="263" creationId="{00000000-0000-0000-0000-000000000000}"/>
          </ac:spMkLst>
        </pc:spChg>
        <pc:grpChg chg="mod">
          <ac:chgData name="Julie Hasty" userId="S::julie@santafewatershed.org::165a53dc-9507-4b8c-9e5b-3f3510fb5659" providerId="AD" clId="Web-{C2169DE7-659C-90C4-0FA3-ECED9D340EDB}" dt="2024-03-01T21:29:26.823" v="5"/>
          <ac:grpSpMkLst>
            <pc:docMk/>
            <pc:sldMk cId="0" sldId="268"/>
            <ac:grpSpMk id="247" creationId="{00000000-0000-0000-0000-000000000000}"/>
          </ac:grpSpMkLst>
        </pc:grpChg>
        <pc:grpChg chg="mod">
          <ac:chgData name="Julie Hasty" userId="S::julie@santafewatershed.org::165a53dc-9507-4b8c-9e5b-3f3510fb5659" providerId="AD" clId="Web-{C2169DE7-659C-90C4-0FA3-ECED9D340EDB}" dt="2024-03-01T21:29:26.823" v="5"/>
          <ac:grpSpMkLst>
            <pc:docMk/>
            <pc:sldMk cId="0" sldId="268"/>
            <ac:grpSpMk id="250" creationId="{00000000-0000-0000-0000-000000000000}"/>
          </ac:grpSpMkLst>
        </pc:grpChg>
        <pc:grpChg chg="mod">
          <ac:chgData name="Julie Hasty" userId="S::julie@santafewatershed.org::165a53dc-9507-4b8c-9e5b-3f3510fb5659" providerId="AD" clId="Web-{C2169DE7-659C-90C4-0FA3-ECED9D340EDB}" dt="2024-03-01T21:29:26.823" v="5"/>
          <ac:grpSpMkLst>
            <pc:docMk/>
            <pc:sldMk cId="0" sldId="268"/>
            <ac:grpSpMk id="253" creationId="{00000000-0000-0000-0000-000000000000}"/>
          </ac:grpSpMkLst>
        </pc:grpChg>
        <pc:grpChg chg="mod">
          <ac:chgData name="Julie Hasty" userId="S::julie@santafewatershed.org::165a53dc-9507-4b8c-9e5b-3f3510fb5659" providerId="AD" clId="Web-{C2169DE7-659C-90C4-0FA3-ECED9D340EDB}" dt="2024-03-01T21:29:26.823" v="5"/>
          <ac:grpSpMkLst>
            <pc:docMk/>
            <pc:sldMk cId="0" sldId="268"/>
            <ac:grpSpMk id="256" creationId="{00000000-0000-0000-0000-000000000000}"/>
          </ac:grpSpMkLst>
        </pc:grpChg>
        <pc:picChg chg="mod">
          <ac:chgData name="Julie Hasty" userId="S::julie@santafewatershed.org::165a53dc-9507-4b8c-9e5b-3f3510fb5659" providerId="AD" clId="Web-{C2169DE7-659C-90C4-0FA3-ECED9D340EDB}" dt="2024-03-01T21:29:26.823" v="5"/>
          <ac:picMkLst>
            <pc:docMk/>
            <pc:sldMk cId="0" sldId="268"/>
            <ac:picMk id="264" creationId="{00000000-0000-0000-0000-000000000000}"/>
          </ac:picMkLst>
        </pc:picChg>
      </pc:sldChg>
      <pc:sldChg chg="delSp modSp mod setBg">
        <pc:chgData name="Julie Hasty" userId="S::julie@santafewatershed.org::165a53dc-9507-4b8c-9e5b-3f3510fb5659" providerId="AD" clId="Web-{C2169DE7-659C-90C4-0FA3-ECED9D340EDB}" dt="2024-03-01T21:47:16.220" v="28"/>
        <pc:sldMkLst>
          <pc:docMk/>
          <pc:sldMk cId="0" sldId="269"/>
        </pc:sldMkLst>
        <pc:spChg chg="mod">
          <ac:chgData name="Julie Hasty" userId="S::julie@santafewatershed.org::165a53dc-9507-4b8c-9e5b-3f3510fb5659" providerId="AD" clId="Web-{C2169DE7-659C-90C4-0FA3-ECED9D340EDB}" dt="2024-03-01T21:29:26.823" v="5"/>
          <ac:spMkLst>
            <pc:docMk/>
            <pc:sldMk cId="0" sldId="269"/>
            <ac:spMk id="271" creationId="{00000000-0000-0000-0000-000000000000}"/>
          </ac:spMkLst>
        </pc:spChg>
        <pc:picChg chg="del mod">
          <ac:chgData name="Julie Hasty" userId="S::julie@santafewatershed.org::165a53dc-9507-4b8c-9e5b-3f3510fb5659" providerId="AD" clId="Web-{C2169DE7-659C-90C4-0FA3-ECED9D340EDB}" dt="2024-03-01T21:47:11.689" v="27"/>
          <ac:picMkLst>
            <pc:docMk/>
            <pc:sldMk cId="0" sldId="269"/>
            <ac:picMk id="270" creationId="{00000000-0000-0000-0000-000000000000}"/>
          </ac:picMkLst>
        </pc:picChg>
      </pc:sldChg>
      <pc:sldMasterChg chg="modSp modSldLayout">
        <pc:chgData name="Julie Hasty" userId="S::julie@santafewatershed.org::165a53dc-9507-4b8c-9e5b-3f3510fb5659" providerId="AD" clId="Web-{C2169DE7-659C-90C4-0FA3-ECED9D340EDB}" dt="2024-03-01T21:29:26.823" v="5"/>
        <pc:sldMasterMkLst>
          <pc:docMk/>
          <pc:sldMasterMk cId="0" sldId="2147483659"/>
        </pc:sldMasterMkLst>
        <pc:spChg chg="mod">
          <ac:chgData name="Julie Hasty" userId="S::julie@santafewatershed.org::165a53dc-9507-4b8c-9e5b-3f3510fb5659" providerId="AD" clId="Web-{C2169DE7-659C-90C4-0FA3-ECED9D340EDB}" dt="2024-03-01T21:29:26.823" v="5"/>
          <ac:spMkLst>
            <pc:docMk/>
            <pc:sldMasterMk cId="0" sldId="2147483659"/>
            <ac:spMk id="10"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ac:spMk id="11"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ac:spMk id="12"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ac:spMk id="13"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ac:spMk id="14" creationId="{00000000-0000-0000-0000-000000000000}"/>
          </ac:spMkLst>
        </pc:spChg>
        <pc:sldLayoutChg chg="modSp">
          <pc:chgData name="Julie Hasty" userId="S::julie@santafewatershed.org::165a53dc-9507-4b8c-9e5b-3f3510fb5659" providerId="AD" clId="Web-{C2169DE7-659C-90C4-0FA3-ECED9D340EDB}" dt="2024-03-01T21:29:26.823" v="5"/>
          <pc:sldLayoutMkLst>
            <pc:docMk/>
            <pc:sldMasterMk cId="0" sldId="2147483659"/>
            <pc:sldLayoutMk cId="0" sldId="2147483648"/>
          </pc:sldLayoutMkLst>
          <pc:spChg chg="mod">
            <ac:chgData name="Julie Hasty" userId="S::julie@santafewatershed.org::165a53dc-9507-4b8c-9e5b-3f3510fb5659" providerId="AD" clId="Web-{C2169DE7-659C-90C4-0FA3-ECED9D340EDB}" dt="2024-03-01T21:29:26.823" v="5"/>
            <ac:spMkLst>
              <pc:docMk/>
              <pc:sldMasterMk cId="0" sldId="2147483659"/>
              <pc:sldLayoutMk cId="0" sldId="2147483648"/>
              <ac:spMk id="16"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48"/>
              <ac:spMk id="17"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48"/>
              <ac:spMk id="18"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48"/>
              <ac:spMk id="19"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48"/>
              <ac:spMk id="20" creationId="{00000000-0000-0000-0000-000000000000}"/>
            </ac:spMkLst>
          </pc:spChg>
        </pc:sldLayoutChg>
        <pc:sldLayoutChg chg="modSp">
          <pc:chgData name="Julie Hasty" userId="S::julie@santafewatershed.org::165a53dc-9507-4b8c-9e5b-3f3510fb5659" providerId="AD" clId="Web-{C2169DE7-659C-90C4-0FA3-ECED9D340EDB}" dt="2024-03-01T21:29:26.823" v="5"/>
          <pc:sldLayoutMkLst>
            <pc:docMk/>
            <pc:sldMasterMk cId="0" sldId="2147483659"/>
            <pc:sldLayoutMk cId="0" sldId="2147483649"/>
          </pc:sldLayoutMkLst>
          <pc:spChg chg="mod">
            <ac:chgData name="Julie Hasty" userId="S::julie@santafewatershed.org::165a53dc-9507-4b8c-9e5b-3f3510fb5659" providerId="AD" clId="Web-{C2169DE7-659C-90C4-0FA3-ECED9D340EDB}" dt="2024-03-01T21:29:26.823" v="5"/>
            <ac:spMkLst>
              <pc:docMk/>
              <pc:sldMasterMk cId="0" sldId="2147483659"/>
              <pc:sldLayoutMk cId="0" sldId="2147483649"/>
              <ac:spMk id="22"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49"/>
              <ac:spMk id="23"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49"/>
              <ac:spMk id="24"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49"/>
              <ac:spMk id="25"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49"/>
              <ac:spMk id="26" creationId="{00000000-0000-0000-0000-000000000000}"/>
            </ac:spMkLst>
          </pc:spChg>
        </pc:sldLayoutChg>
        <pc:sldLayoutChg chg="modSp">
          <pc:chgData name="Julie Hasty" userId="S::julie@santafewatershed.org::165a53dc-9507-4b8c-9e5b-3f3510fb5659" providerId="AD" clId="Web-{C2169DE7-659C-90C4-0FA3-ECED9D340EDB}" dt="2024-03-01T21:29:26.823" v="5"/>
          <pc:sldLayoutMkLst>
            <pc:docMk/>
            <pc:sldMasterMk cId="0" sldId="2147483659"/>
            <pc:sldLayoutMk cId="0" sldId="2147483650"/>
          </pc:sldLayoutMkLst>
          <pc:spChg chg="mod">
            <ac:chgData name="Julie Hasty" userId="S::julie@santafewatershed.org::165a53dc-9507-4b8c-9e5b-3f3510fb5659" providerId="AD" clId="Web-{C2169DE7-659C-90C4-0FA3-ECED9D340EDB}" dt="2024-03-01T21:29:26.823" v="5"/>
            <ac:spMkLst>
              <pc:docMk/>
              <pc:sldMasterMk cId="0" sldId="2147483659"/>
              <pc:sldLayoutMk cId="0" sldId="2147483650"/>
              <ac:spMk id="28"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0"/>
              <ac:spMk id="29"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0"/>
              <ac:spMk id="30" creationId="{00000000-0000-0000-0000-000000000000}"/>
            </ac:spMkLst>
          </pc:spChg>
        </pc:sldLayoutChg>
        <pc:sldLayoutChg chg="modSp">
          <pc:chgData name="Julie Hasty" userId="S::julie@santafewatershed.org::165a53dc-9507-4b8c-9e5b-3f3510fb5659" providerId="AD" clId="Web-{C2169DE7-659C-90C4-0FA3-ECED9D340EDB}" dt="2024-03-01T21:29:26.823" v="5"/>
          <pc:sldLayoutMkLst>
            <pc:docMk/>
            <pc:sldMasterMk cId="0" sldId="2147483659"/>
            <pc:sldLayoutMk cId="0" sldId="2147483651"/>
          </pc:sldLayoutMkLst>
          <pc:spChg chg="mod">
            <ac:chgData name="Julie Hasty" userId="S::julie@santafewatershed.org::165a53dc-9507-4b8c-9e5b-3f3510fb5659" providerId="AD" clId="Web-{C2169DE7-659C-90C4-0FA3-ECED9D340EDB}" dt="2024-03-01T21:29:26.823" v="5"/>
            <ac:spMkLst>
              <pc:docMk/>
              <pc:sldMasterMk cId="0" sldId="2147483659"/>
              <pc:sldLayoutMk cId="0" sldId="2147483651"/>
              <ac:spMk id="32"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1"/>
              <ac:spMk id="33"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1"/>
              <ac:spMk id="34"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1"/>
              <ac:spMk id="35"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1"/>
              <ac:spMk id="36"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1"/>
              <ac:spMk id="37" creationId="{00000000-0000-0000-0000-000000000000}"/>
            </ac:spMkLst>
          </pc:spChg>
        </pc:sldLayoutChg>
        <pc:sldLayoutChg chg="modSp">
          <pc:chgData name="Julie Hasty" userId="S::julie@santafewatershed.org::165a53dc-9507-4b8c-9e5b-3f3510fb5659" providerId="AD" clId="Web-{C2169DE7-659C-90C4-0FA3-ECED9D340EDB}" dt="2024-03-01T21:29:26.823" v="5"/>
          <pc:sldLayoutMkLst>
            <pc:docMk/>
            <pc:sldMasterMk cId="0" sldId="2147483659"/>
            <pc:sldLayoutMk cId="0" sldId="2147483652"/>
          </pc:sldLayoutMkLst>
          <pc:spChg chg="mod">
            <ac:chgData name="Julie Hasty" userId="S::julie@santafewatershed.org::165a53dc-9507-4b8c-9e5b-3f3510fb5659" providerId="AD" clId="Web-{C2169DE7-659C-90C4-0FA3-ECED9D340EDB}" dt="2024-03-01T21:29:26.823" v="5"/>
            <ac:spMkLst>
              <pc:docMk/>
              <pc:sldMasterMk cId="0" sldId="2147483659"/>
              <pc:sldLayoutMk cId="0" sldId="2147483652"/>
              <ac:spMk id="39"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2"/>
              <ac:spMk id="40"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2"/>
              <ac:spMk id="41"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2"/>
              <ac:spMk id="42" creationId="{00000000-0000-0000-0000-000000000000}"/>
            </ac:spMkLst>
          </pc:spChg>
        </pc:sldLayoutChg>
        <pc:sldLayoutChg chg="modSp">
          <pc:chgData name="Julie Hasty" userId="S::julie@santafewatershed.org::165a53dc-9507-4b8c-9e5b-3f3510fb5659" providerId="AD" clId="Web-{C2169DE7-659C-90C4-0FA3-ECED9D340EDB}" dt="2024-03-01T21:29:26.823" v="5"/>
          <pc:sldLayoutMkLst>
            <pc:docMk/>
            <pc:sldMasterMk cId="0" sldId="2147483659"/>
            <pc:sldLayoutMk cId="0" sldId="2147483653"/>
          </pc:sldLayoutMkLst>
          <pc:spChg chg="mod">
            <ac:chgData name="Julie Hasty" userId="S::julie@santafewatershed.org::165a53dc-9507-4b8c-9e5b-3f3510fb5659" providerId="AD" clId="Web-{C2169DE7-659C-90C4-0FA3-ECED9D340EDB}" dt="2024-03-01T21:29:26.823" v="5"/>
            <ac:spMkLst>
              <pc:docMk/>
              <pc:sldMasterMk cId="0" sldId="2147483659"/>
              <pc:sldLayoutMk cId="0" sldId="2147483653"/>
              <ac:spMk id="44"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3"/>
              <ac:spMk id="45"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3"/>
              <ac:spMk id="46"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3"/>
              <ac:spMk id="47"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3"/>
              <ac:spMk id="48" creationId="{00000000-0000-0000-0000-000000000000}"/>
            </ac:spMkLst>
          </pc:spChg>
        </pc:sldLayoutChg>
        <pc:sldLayoutChg chg="modSp">
          <pc:chgData name="Julie Hasty" userId="S::julie@santafewatershed.org::165a53dc-9507-4b8c-9e5b-3f3510fb5659" providerId="AD" clId="Web-{C2169DE7-659C-90C4-0FA3-ECED9D340EDB}" dt="2024-03-01T21:29:26.823" v="5"/>
          <pc:sldLayoutMkLst>
            <pc:docMk/>
            <pc:sldMasterMk cId="0" sldId="2147483659"/>
            <pc:sldLayoutMk cId="0" sldId="2147483654"/>
          </pc:sldLayoutMkLst>
          <pc:spChg chg="mod">
            <ac:chgData name="Julie Hasty" userId="S::julie@santafewatershed.org::165a53dc-9507-4b8c-9e5b-3f3510fb5659" providerId="AD" clId="Web-{C2169DE7-659C-90C4-0FA3-ECED9D340EDB}" dt="2024-03-01T21:29:26.823" v="5"/>
            <ac:spMkLst>
              <pc:docMk/>
              <pc:sldMasterMk cId="0" sldId="2147483659"/>
              <pc:sldLayoutMk cId="0" sldId="2147483654"/>
              <ac:spMk id="50"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4"/>
              <ac:spMk id="51"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4"/>
              <ac:spMk id="52"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4"/>
              <ac:spMk id="53"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4"/>
              <ac:spMk id="54"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4"/>
              <ac:spMk id="55" creationId="{00000000-0000-0000-0000-000000000000}"/>
            </ac:spMkLst>
          </pc:spChg>
        </pc:sldLayoutChg>
        <pc:sldLayoutChg chg="modSp">
          <pc:chgData name="Julie Hasty" userId="S::julie@santafewatershed.org::165a53dc-9507-4b8c-9e5b-3f3510fb5659" providerId="AD" clId="Web-{C2169DE7-659C-90C4-0FA3-ECED9D340EDB}" dt="2024-03-01T21:29:26.823" v="5"/>
          <pc:sldLayoutMkLst>
            <pc:docMk/>
            <pc:sldMasterMk cId="0" sldId="2147483659"/>
            <pc:sldLayoutMk cId="0" sldId="2147483655"/>
          </pc:sldLayoutMkLst>
          <pc:spChg chg="mod">
            <ac:chgData name="Julie Hasty" userId="S::julie@santafewatershed.org::165a53dc-9507-4b8c-9e5b-3f3510fb5659" providerId="AD" clId="Web-{C2169DE7-659C-90C4-0FA3-ECED9D340EDB}" dt="2024-03-01T21:29:26.823" v="5"/>
            <ac:spMkLst>
              <pc:docMk/>
              <pc:sldMasterMk cId="0" sldId="2147483659"/>
              <pc:sldLayoutMk cId="0" sldId="2147483655"/>
              <ac:spMk id="57"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5"/>
              <ac:spMk id="58"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5"/>
              <ac:spMk id="59"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5"/>
              <ac:spMk id="60"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5"/>
              <ac:spMk id="61"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5"/>
              <ac:spMk id="62"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5"/>
              <ac:spMk id="63"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5"/>
              <ac:spMk id="64" creationId="{00000000-0000-0000-0000-000000000000}"/>
            </ac:spMkLst>
          </pc:spChg>
        </pc:sldLayoutChg>
        <pc:sldLayoutChg chg="modSp">
          <pc:chgData name="Julie Hasty" userId="S::julie@santafewatershed.org::165a53dc-9507-4b8c-9e5b-3f3510fb5659" providerId="AD" clId="Web-{C2169DE7-659C-90C4-0FA3-ECED9D340EDB}" dt="2024-03-01T21:29:26.823" v="5"/>
          <pc:sldLayoutMkLst>
            <pc:docMk/>
            <pc:sldMasterMk cId="0" sldId="2147483659"/>
            <pc:sldLayoutMk cId="0" sldId="2147483656"/>
          </pc:sldLayoutMkLst>
          <pc:spChg chg="mod">
            <ac:chgData name="Julie Hasty" userId="S::julie@santafewatershed.org::165a53dc-9507-4b8c-9e5b-3f3510fb5659" providerId="AD" clId="Web-{C2169DE7-659C-90C4-0FA3-ECED9D340EDB}" dt="2024-03-01T21:29:26.823" v="5"/>
            <ac:spMkLst>
              <pc:docMk/>
              <pc:sldMasterMk cId="0" sldId="2147483659"/>
              <pc:sldLayoutMk cId="0" sldId="2147483656"/>
              <ac:spMk id="66"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6"/>
              <ac:spMk id="67"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6"/>
              <ac:spMk id="68"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6"/>
              <ac:spMk id="69"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6"/>
              <ac:spMk id="70"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6"/>
              <ac:spMk id="71" creationId="{00000000-0000-0000-0000-000000000000}"/>
            </ac:spMkLst>
          </pc:spChg>
        </pc:sldLayoutChg>
        <pc:sldLayoutChg chg="modSp">
          <pc:chgData name="Julie Hasty" userId="S::julie@santafewatershed.org::165a53dc-9507-4b8c-9e5b-3f3510fb5659" providerId="AD" clId="Web-{C2169DE7-659C-90C4-0FA3-ECED9D340EDB}" dt="2024-03-01T21:29:26.823" v="5"/>
          <pc:sldLayoutMkLst>
            <pc:docMk/>
            <pc:sldMasterMk cId="0" sldId="2147483659"/>
            <pc:sldLayoutMk cId="0" sldId="2147483657"/>
          </pc:sldLayoutMkLst>
          <pc:spChg chg="mod">
            <ac:chgData name="Julie Hasty" userId="S::julie@santafewatershed.org::165a53dc-9507-4b8c-9e5b-3f3510fb5659" providerId="AD" clId="Web-{C2169DE7-659C-90C4-0FA3-ECED9D340EDB}" dt="2024-03-01T21:29:26.823" v="5"/>
            <ac:spMkLst>
              <pc:docMk/>
              <pc:sldMasterMk cId="0" sldId="2147483659"/>
              <pc:sldLayoutMk cId="0" sldId="2147483657"/>
              <ac:spMk id="73"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7"/>
              <ac:spMk id="74"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7"/>
              <ac:spMk id="75"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7"/>
              <ac:spMk id="76"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7"/>
              <ac:spMk id="77" creationId="{00000000-0000-0000-0000-000000000000}"/>
            </ac:spMkLst>
          </pc:spChg>
        </pc:sldLayoutChg>
        <pc:sldLayoutChg chg="modSp">
          <pc:chgData name="Julie Hasty" userId="S::julie@santafewatershed.org::165a53dc-9507-4b8c-9e5b-3f3510fb5659" providerId="AD" clId="Web-{C2169DE7-659C-90C4-0FA3-ECED9D340EDB}" dt="2024-03-01T21:29:26.823" v="5"/>
          <pc:sldLayoutMkLst>
            <pc:docMk/>
            <pc:sldMasterMk cId="0" sldId="2147483659"/>
            <pc:sldLayoutMk cId="0" sldId="2147483658"/>
          </pc:sldLayoutMkLst>
          <pc:spChg chg="mod">
            <ac:chgData name="Julie Hasty" userId="S::julie@santafewatershed.org::165a53dc-9507-4b8c-9e5b-3f3510fb5659" providerId="AD" clId="Web-{C2169DE7-659C-90C4-0FA3-ECED9D340EDB}" dt="2024-03-01T21:29:26.823" v="5"/>
            <ac:spMkLst>
              <pc:docMk/>
              <pc:sldMasterMk cId="0" sldId="2147483659"/>
              <pc:sldLayoutMk cId="0" sldId="2147483658"/>
              <ac:spMk id="79"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8"/>
              <ac:spMk id="80"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8"/>
              <ac:spMk id="81"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8"/>
              <ac:spMk id="82" creationId="{00000000-0000-0000-0000-000000000000}"/>
            </ac:spMkLst>
          </pc:spChg>
          <pc:spChg chg="mod">
            <ac:chgData name="Julie Hasty" userId="S::julie@santafewatershed.org::165a53dc-9507-4b8c-9e5b-3f3510fb5659" providerId="AD" clId="Web-{C2169DE7-659C-90C4-0FA3-ECED9D340EDB}" dt="2024-03-01T21:29:26.823" v="5"/>
            <ac:spMkLst>
              <pc:docMk/>
              <pc:sldMasterMk cId="0" sldId="2147483659"/>
              <pc:sldLayoutMk cId="0" sldId="2147483658"/>
              <ac:spMk id="83" creationId="{00000000-0000-0000-0000-000000000000}"/>
            </ac:spMkLst>
          </pc:spChg>
        </pc:sldLayoutChg>
      </pc:sldMasterChg>
    </pc:docChg>
  </pc:docChgLst>
  <pc:docChgLst>
    <pc:chgData name="Julie Hasty" userId="S::julie@santafewatershed.org::165a53dc-9507-4b8c-9e5b-3f3510fb5659" providerId="AD" clId="Web-{02B78264-6CE0-5837-2422-8746E6EB24E9}"/>
    <pc:docChg chg="modSld">
      <pc:chgData name="Julie Hasty" userId="S::julie@santafewatershed.org::165a53dc-9507-4b8c-9e5b-3f3510fb5659" providerId="AD" clId="Web-{02B78264-6CE0-5837-2422-8746E6EB24E9}" dt="2024-02-02T21:50:36.416" v="108" actId="1076"/>
      <pc:docMkLst>
        <pc:docMk/>
      </pc:docMkLst>
      <pc:sldChg chg="addSp delSp modSp mod setBg">
        <pc:chgData name="Julie Hasty" userId="S::julie@santafewatershed.org::165a53dc-9507-4b8c-9e5b-3f3510fb5659" providerId="AD" clId="Web-{02B78264-6CE0-5837-2422-8746E6EB24E9}" dt="2024-02-02T21:13:09.382" v="16" actId="20577"/>
        <pc:sldMkLst>
          <pc:docMk/>
          <pc:sldMk cId="0" sldId="256"/>
        </pc:sldMkLst>
        <pc:spChg chg="mod ord">
          <ac:chgData name="Julie Hasty" userId="S::julie@santafewatershed.org::165a53dc-9507-4b8c-9e5b-3f3510fb5659" providerId="AD" clId="Web-{02B78264-6CE0-5837-2422-8746E6EB24E9}" dt="2024-02-02T21:13:09.382" v="16" actId="20577"/>
          <ac:spMkLst>
            <pc:docMk/>
            <pc:sldMk cId="0" sldId="256"/>
            <ac:spMk id="89" creationId="{00000000-0000-0000-0000-000000000000}"/>
          </ac:spMkLst>
        </pc:spChg>
        <pc:spChg chg="del">
          <ac:chgData name="Julie Hasty" userId="S::julie@santafewatershed.org::165a53dc-9507-4b8c-9e5b-3f3510fb5659" providerId="AD" clId="Web-{02B78264-6CE0-5837-2422-8746E6EB24E9}" dt="2024-02-02T20:50:34.967" v="3"/>
          <ac:spMkLst>
            <pc:docMk/>
            <pc:sldMk cId="0" sldId="256"/>
            <ac:spMk id="91" creationId="{00000000-0000-0000-0000-000000000000}"/>
          </ac:spMkLst>
        </pc:spChg>
        <pc:spChg chg="del">
          <ac:chgData name="Julie Hasty" userId="S::julie@santafewatershed.org::165a53dc-9507-4b8c-9e5b-3f3510fb5659" providerId="AD" clId="Web-{02B78264-6CE0-5837-2422-8746E6EB24E9}" dt="2024-02-02T20:50:21.591" v="0"/>
          <ac:spMkLst>
            <pc:docMk/>
            <pc:sldMk cId="0" sldId="256"/>
            <ac:spMk id="92" creationId="{00000000-0000-0000-0000-000000000000}"/>
          </ac:spMkLst>
        </pc:spChg>
        <pc:spChg chg="mod">
          <ac:chgData name="Julie Hasty" userId="S::julie@santafewatershed.org::165a53dc-9507-4b8c-9e5b-3f3510fb5659" providerId="AD" clId="Web-{02B78264-6CE0-5837-2422-8746E6EB24E9}" dt="2024-02-02T21:12:57.757" v="11" actId="14100"/>
          <ac:spMkLst>
            <pc:docMk/>
            <pc:sldMk cId="0" sldId="256"/>
            <ac:spMk id="93" creationId="{00000000-0000-0000-0000-000000000000}"/>
          </ac:spMkLst>
        </pc:spChg>
        <pc:spChg chg="del">
          <ac:chgData name="Julie Hasty" userId="S::julie@santafewatershed.org::165a53dc-9507-4b8c-9e5b-3f3510fb5659" providerId="AD" clId="Web-{02B78264-6CE0-5837-2422-8746E6EB24E9}" dt="2024-02-02T20:50:27.295" v="2"/>
          <ac:spMkLst>
            <pc:docMk/>
            <pc:sldMk cId="0" sldId="256"/>
            <ac:spMk id="94" creationId="{00000000-0000-0000-0000-000000000000}"/>
          </ac:spMkLst>
        </pc:spChg>
        <pc:spChg chg="del">
          <ac:chgData name="Julie Hasty" userId="S::julie@santafewatershed.org::165a53dc-9507-4b8c-9e5b-3f3510fb5659" providerId="AD" clId="Web-{02B78264-6CE0-5837-2422-8746E6EB24E9}" dt="2024-02-02T20:50:24.795" v="1"/>
          <ac:spMkLst>
            <pc:docMk/>
            <pc:sldMk cId="0" sldId="256"/>
            <ac:spMk id="95" creationId="{00000000-0000-0000-0000-000000000000}"/>
          </ac:spMkLst>
        </pc:spChg>
        <pc:spChg chg="add del">
          <ac:chgData name="Julie Hasty" userId="S::julie@santafewatershed.org::165a53dc-9507-4b8c-9e5b-3f3510fb5659" providerId="AD" clId="Web-{02B78264-6CE0-5837-2422-8746E6EB24E9}" dt="2024-02-02T21:12:10.975" v="5"/>
          <ac:spMkLst>
            <pc:docMk/>
            <pc:sldMk cId="0" sldId="256"/>
            <ac:spMk id="98" creationId="{9203DE33-2CD4-4CA8-9AF3-37C3B65133B0}"/>
          </ac:spMkLst>
        </pc:spChg>
        <pc:spChg chg="add del">
          <ac:chgData name="Julie Hasty" userId="S::julie@santafewatershed.org::165a53dc-9507-4b8c-9e5b-3f3510fb5659" providerId="AD" clId="Web-{02B78264-6CE0-5837-2422-8746E6EB24E9}" dt="2024-02-02T21:12:10.975" v="5"/>
          <ac:spMkLst>
            <pc:docMk/>
            <pc:sldMk cId="0" sldId="256"/>
            <ac:spMk id="100" creationId="{0AF57B88-1D4C-41FA-A761-EC1DD10C35CB}"/>
          </ac:spMkLst>
        </pc:spChg>
        <pc:spChg chg="add del">
          <ac:chgData name="Julie Hasty" userId="S::julie@santafewatershed.org::165a53dc-9507-4b8c-9e5b-3f3510fb5659" providerId="AD" clId="Web-{02B78264-6CE0-5837-2422-8746E6EB24E9}" dt="2024-02-02T21:12:10.975" v="5"/>
          <ac:spMkLst>
            <pc:docMk/>
            <pc:sldMk cId="0" sldId="256"/>
            <ac:spMk id="102" creationId="{D2548F45-5164-4ABB-8212-7F293FDED8D4}"/>
          </ac:spMkLst>
        </pc:spChg>
        <pc:spChg chg="add del">
          <ac:chgData name="Julie Hasty" userId="S::julie@santafewatershed.org::165a53dc-9507-4b8c-9e5b-3f3510fb5659" providerId="AD" clId="Web-{02B78264-6CE0-5837-2422-8746E6EB24E9}" dt="2024-02-02T21:12:10.975" v="5"/>
          <ac:spMkLst>
            <pc:docMk/>
            <pc:sldMk cId="0" sldId="256"/>
            <ac:spMk id="104" creationId="{5E81CCFB-7BEF-4186-86FB-D09450B4D02D}"/>
          </ac:spMkLst>
        </pc:spChg>
        <pc:spChg chg="add">
          <ac:chgData name="Julie Hasty" userId="S::julie@santafewatershed.org::165a53dc-9507-4b8c-9e5b-3f3510fb5659" providerId="AD" clId="Web-{02B78264-6CE0-5837-2422-8746E6EB24E9}" dt="2024-02-02T21:12:11.022" v="6"/>
          <ac:spMkLst>
            <pc:docMk/>
            <pc:sldMk cId="0" sldId="256"/>
            <ac:spMk id="106" creationId="{F8260ED5-17F7-4158-B241-D51DD4CF1B7E}"/>
          </ac:spMkLst>
        </pc:spChg>
        <pc:spChg chg="add">
          <ac:chgData name="Julie Hasty" userId="S::julie@santafewatershed.org::165a53dc-9507-4b8c-9e5b-3f3510fb5659" providerId="AD" clId="Web-{02B78264-6CE0-5837-2422-8746E6EB24E9}" dt="2024-02-02T21:12:11.022" v="6"/>
          <ac:spMkLst>
            <pc:docMk/>
            <pc:sldMk cId="0" sldId="256"/>
            <ac:spMk id="107" creationId="{A8384FB5-9ADC-4DDC-881B-597D56F5B15D}"/>
          </ac:spMkLst>
        </pc:spChg>
        <pc:spChg chg="add">
          <ac:chgData name="Julie Hasty" userId="S::julie@santafewatershed.org::165a53dc-9507-4b8c-9e5b-3f3510fb5659" providerId="AD" clId="Web-{02B78264-6CE0-5837-2422-8746E6EB24E9}" dt="2024-02-02T21:12:11.022" v="6"/>
          <ac:spMkLst>
            <pc:docMk/>
            <pc:sldMk cId="0" sldId="256"/>
            <ac:spMk id="108" creationId="{91E5A9A7-95C6-4F4F-B00E-C82E07FE62EF}"/>
          </ac:spMkLst>
        </pc:spChg>
        <pc:spChg chg="add">
          <ac:chgData name="Julie Hasty" userId="S::julie@santafewatershed.org::165a53dc-9507-4b8c-9e5b-3f3510fb5659" providerId="AD" clId="Web-{02B78264-6CE0-5837-2422-8746E6EB24E9}" dt="2024-02-02T21:12:11.022" v="6"/>
          <ac:spMkLst>
            <pc:docMk/>
            <pc:sldMk cId="0" sldId="256"/>
            <ac:spMk id="109" creationId="{D07DD2DE-F619-49DD-B5E7-03A290FF4ED1}"/>
          </ac:spMkLst>
        </pc:spChg>
        <pc:spChg chg="add">
          <ac:chgData name="Julie Hasty" userId="S::julie@santafewatershed.org::165a53dc-9507-4b8c-9e5b-3f3510fb5659" providerId="AD" clId="Web-{02B78264-6CE0-5837-2422-8746E6EB24E9}" dt="2024-02-02T21:12:11.022" v="6"/>
          <ac:spMkLst>
            <pc:docMk/>
            <pc:sldMk cId="0" sldId="256"/>
            <ac:spMk id="110" creationId="{85149191-5F60-4A28-AAFF-039F96B0F3EC}"/>
          </ac:spMkLst>
        </pc:spChg>
        <pc:picChg chg="mod ord">
          <ac:chgData name="Julie Hasty" userId="S::julie@santafewatershed.org::165a53dc-9507-4b8c-9e5b-3f3510fb5659" providerId="AD" clId="Web-{02B78264-6CE0-5837-2422-8746E6EB24E9}" dt="2024-02-02T21:12:11.022" v="6"/>
          <ac:picMkLst>
            <pc:docMk/>
            <pc:sldMk cId="0" sldId="256"/>
            <ac:picMk id="90" creationId="{00000000-0000-0000-0000-000000000000}"/>
          </ac:picMkLst>
        </pc:picChg>
      </pc:sldChg>
      <pc:sldChg chg="modSp mod setBg">
        <pc:chgData name="Julie Hasty" userId="S::julie@santafewatershed.org::165a53dc-9507-4b8c-9e5b-3f3510fb5659" providerId="AD" clId="Web-{02B78264-6CE0-5837-2422-8746E6EB24E9}" dt="2024-02-02T21:16:51.183" v="23"/>
        <pc:sldMkLst>
          <pc:docMk/>
          <pc:sldMk cId="0" sldId="257"/>
        </pc:sldMkLst>
        <pc:spChg chg="mod">
          <ac:chgData name="Julie Hasty" userId="S::julie@santafewatershed.org::165a53dc-9507-4b8c-9e5b-3f3510fb5659" providerId="AD" clId="Web-{02B78264-6CE0-5837-2422-8746E6EB24E9}" dt="2024-02-02T21:15:37.775" v="18" actId="14100"/>
          <ac:spMkLst>
            <pc:docMk/>
            <pc:sldMk cId="0" sldId="257"/>
            <ac:spMk id="101" creationId="{00000000-0000-0000-0000-000000000000}"/>
          </ac:spMkLst>
        </pc:spChg>
        <pc:spChg chg="mod">
          <ac:chgData name="Julie Hasty" userId="S::julie@santafewatershed.org::165a53dc-9507-4b8c-9e5b-3f3510fb5659" providerId="AD" clId="Web-{02B78264-6CE0-5837-2422-8746E6EB24E9}" dt="2024-02-02T21:15:48.322" v="20" actId="14100"/>
          <ac:spMkLst>
            <pc:docMk/>
            <pc:sldMk cId="0" sldId="257"/>
            <ac:spMk id="103" creationId="{00000000-0000-0000-0000-000000000000}"/>
          </ac:spMkLst>
        </pc:spChg>
      </pc:sldChg>
      <pc:sldChg chg="addSp delSp mod setBg">
        <pc:chgData name="Julie Hasty" userId="S::julie@santafewatershed.org::165a53dc-9507-4b8c-9e5b-3f3510fb5659" providerId="AD" clId="Web-{02B78264-6CE0-5837-2422-8746E6EB24E9}" dt="2024-02-02T21:17:03.902" v="24"/>
        <pc:sldMkLst>
          <pc:docMk/>
          <pc:sldMk cId="0" sldId="258"/>
        </pc:sldMkLst>
        <pc:picChg chg="add del">
          <ac:chgData name="Julie Hasty" userId="S::julie@santafewatershed.org::165a53dc-9507-4b8c-9e5b-3f3510fb5659" providerId="AD" clId="Web-{02B78264-6CE0-5837-2422-8746E6EB24E9}" dt="2024-02-02T21:16:23.401" v="22"/>
          <ac:picMkLst>
            <pc:docMk/>
            <pc:sldMk cId="0" sldId="258"/>
            <ac:picMk id="145" creationId="{00000000-0000-0000-0000-000000000000}"/>
          </ac:picMkLst>
        </pc:picChg>
      </pc:sldChg>
      <pc:sldChg chg="mod setBg">
        <pc:chgData name="Julie Hasty" userId="S::julie@santafewatershed.org::165a53dc-9507-4b8c-9e5b-3f3510fb5659" providerId="AD" clId="Web-{02B78264-6CE0-5837-2422-8746E6EB24E9}" dt="2024-02-02T21:17:10.652" v="25"/>
        <pc:sldMkLst>
          <pc:docMk/>
          <pc:sldMk cId="0" sldId="259"/>
        </pc:sldMkLst>
      </pc:sldChg>
      <pc:sldChg chg="modSp mod setBg">
        <pc:chgData name="Julie Hasty" userId="S::julie@santafewatershed.org::165a53dc-9507-4b8c-9e5b-3f3510fb5659" providerId="AD" clId="Web-{02B78264-6CE0-5837-2422-8746E6EB24E9}" dt="2024-02-02T21:44:40.178" v="75" actId="1076"/>
        <pc:sldMkLst>
          <pc:docMk/>
          <pc:sldMk cId="0" sldId="260"/>
        </pc:sldMkLst>
        <pc:spChg chg="mod">
          <ac:chgData name="Julie Hasty" userId="S::julie@santafewatershed.org::165a53dc-9507-4b8c-9e5b-3f3510fb5659" providerId="AD" clId="Web-{02B78264-6CE0-5837-2422-8746E6EB24E9}" dt="2024-02-02T21:44:40.178" v="75" actId="1076"/>
          <ac:spMkLst>
            <pc:docMk/>
            <pc:sldMk cId="0" sldId="260"/>
            <ac:spMk id="160" creationId="{00000000-0000-0000-0000-000000000000}"/>
          </ac:spMkLst>
        </pc:spChg>
      </pc:sldChg>
      <pc:sldChg chg="modSp mod setBg">
        <pc:chgData name="Julie Hasty" userId="S::julie@santafewatershed.org::165a53dc-9507-4b8c-9e5b-3f3510fb5659" providerId="AD" clId="Web-{02B78264-6CE0-5837-2422-8746E6EB24E9}" dt="2024-02-02T21:25:57.208" v="29"/>
        <pc:sldMkLst>
          <pc:docMk/>
          <pc:sldMk cId="0" sldId="261"/>
        </pc:sldMkLst>
        <pc:spChg chg="mod">
          <ac:chgData name="Julie Hasty" userId="S::julie@santafewatershed.org::165a53dc-9507-4b8c-9e5b-3f3510fb5659" providerId="AD" clId="Web-{02B78264-6CE0-5837-2422-8746E6EB24E9}" dt="2024-02-02T21:25:45.521" v="27" actId="1076"/>
          <ac:spMkLst>
            <pc:docMk/>
            <pc:sldMk cId="0" sldId="261"/>
            <ac:spMk id="168" creationId="{00000000-0000-0000-0000-000000000000}"/>
          </ac:spMkLst>
        </pc:spChg>
        <pc:spChg chg="mod">
          <ac:chgData name="Julie Hasty" userId="S::julie@santafewatershed.org::165a53dc-9507-4b8c-9e5b-3f3510fb5659" providerId="AD" clId="Web-{02B78264-6CE0-5837-2422-8746E6EB24E9}" dt="2024-02-02T21:25:49.942" v="28" actId="1076"/>
          <ac:spMkLst>
            <pc:docMk/>
            <pc:sldMk cId="0" sldId="261"/>
            <ac:spMk id="169" creationId="{00000000-0000-0000-0000-000000000000}"/>
          </ac:spMkLst>
        </pc:spChg>
      </pc:sldChg>
      <pc:sldChg chg="modSp mod setBg">
        <pc:chgData name="Julie Hasty" userId="S::julie@santafewatershed.org::165a53dc-9507-4b8c-9e5b-3f3510fb5659" providerId="AD" clId="Web-{02B78264-6CE0-5837-2422-8746E6EB24E9}" dt="2024-02-02T21:44:04.646" v="72" actId="1076"/>
        <pc:sldMkLst>
          <pc:docMk/>
          <pc:sldMk cId="0" sldId="262"/>
        </pc:sldMkLst>
        <pc:spChg chg="mod">
          <ac:chgData name="Julie Hasty" userId="S::julie@santafewatershed.org::165a53dc-9507-4b8c-9e5b-3f3510fb5659" providerId="AD" clId="Web-{02B78264-6CE0-5837-2422-8746E6EB24E9}" dt="2024-02-02T21:43:45.318" v="69" actId="20577"/>
          <ac:spMkLst>
            <pc:docMk/>
            <pc:sldMk cId="0" sldId="262"/>
            <ac:spMk id="175" creationId="{00000000-0000-0000-0000-000000000000}"/>
          </ac:spMkLst>
        </pc:spChg>
        <pc:spChg chg="mod">
          <ac:chgData name="Julie Hasty" userId="S::julie@santafewatershed.org::165a53dc-9507-4b8c-9e5b-3f3510fb5659" providerId="AD" clId="Web-{02B78264-6CE0-5837-2422-8746E6EB24E9}" dt="2024-02-02T21:44:01.803" v="71" actId="1076"/>
          <ac:spMkLst>
            <pc:docMk/>
            <pc:sldMk cId="0" sldId="262"/>
            <ac:spMk id="179" creationId="{00000000-0000-0000-0000-000000000000}"/>
          </ac:spMkLst>
        </pc:spChg>
        <pc:picChg chg="mod">
          <ac:chgData name="Julie Hasty" userId="S::julie@santafewatershed.org::165a53dc-9507-4b8c-9e5b-3f3510fb5659" providerId="AD" clId="Web-{02B78264-6CE0-5837-2422-8746E6EB24E9}" dt="2024-02-02T21:44:04.646" v="72" actId="1076"/>
          <ac:picMkLst>
            <pc:docMk/>
            <pc:sldMk cId="0" sldId="262"/>
            <ac:picMk id="176" creationId="{00000000-0000-0000-0000-000000000000}"/>
          </ac:picMkLst>
        </pc:picChg>
        <pc:picChg chg="mod">
          <ac:chgData name="Julie Hasty" userId="S::julie@santafewatershed.org::165a53dc-9507-4b8c-9e5b-3f3510fb5659" providerId="AD" clId="Web-{02B78264-6CE0-5837-2422-8746E6EB24E9}" dt="2024-02-02T21:43:54.443" v="70" actId="1076"/>
          <ac:picMkLst>
            <pc:docMk/>
            <pc:sldMk cId="0" sldId="262"/>
            <ac:picMk id="178" creationId="{00000000-0000-0000-0000-000000000000}"/>
          </ac:picMkLst>
        </pc:picChg>
      </pc:sldChg>
      <pc:sldChg chg="modSp mod setBg">
        <pc:chgData name="Julie Hasty" userId="S::julie@santafewatershed.org::165a53dc-9507-4b8c-9e5b-3f3510fb5659" providerId="AD" clId="Web-{02B78264-6CE0-5837-2422-8746E6EB24E9}" dt="2024-02-02T21:49:36.244" v="104" actId="20577"/>
        <pc:sldMkLst>
          <pc:docMk/>
          <pc:sldMk cId="0" sldId="263"/>
        </pc:sldMkLst>
        <pc:spChg chg="mod">
          <ac:chgData name="Julie Hasty" userId="S::julie@santafewatershed.org::165a53dc-9507-4b8c-9e5b-3f3510fb5659" providerId="AD" clId="Web-{02B78264-6CE0-5837-2422-8746E6EB24E9}" dt="2024-02-02T21:45:45.600" v="82" actId="1076"/>
          <ac:spMkLst>
            <pc:docMk/>
            <pc:sldMk cId="0" sldId="263"/>
            <ac:spMk id="185" creationId="{00000000-0000-0000-0000-000000000000}"/>
          </ac:spMkLst>
        </pc:spChg>
        <pc:spChg chg="mod">
          <ac:chgData name="Julie Hasty" userId="S::julie@santafewatershed.org::165a53dc-9507-4b8c-9e5b-3f3510fb5659" providerId="AD" clId="Web-{02B78264-6CE0-5837-2422-8746E6EB24E9}" dt="2024-02-02T21:45:35.054" v="81" actId="1076"/>
          <ac:spMkLst>
            <pc:docMk/>
            <pc:sldMk cId="0" sldId="263"/>
            <ac:spMk id="187" creationId="{00000000-0000-0000-0000-000000000000}"/>
          </ac:spMkLst>
        </pc:spChg>
        <pc:spChg chg="mod">
          <ac:chgData name="Julie Hasty" userId="S::julie@santafewatershed.org::165a53dc-9507-4b8c-9e5b-3f3510fb5659" providerId="AD" clId="Web-{02B78264-6CE0-5837-2422-8746E6EB24E9}" dt="2024-02-02T21:49:36.244" v="104" actId="20577"/>
          <ac:spMkLst>
            <pc:docMk/>
            <pc:sldMk cId="0" sldId="263"/>
            <ac:spMk id="190" creationId="{00000000-0000-0000-0000-000000000000}"/>
          </ac:spMkLst>
        </pc:spChg>
      </pc:sldChg>
      <pc:sldChg chg="modSp mod setBg">
        <pc:chgData name="Julie Hasty" userId="S::julie@santafewatershed.org::165a53dc-9507-4b8c-9e5b-3f3510fb5659" providerId="AD" clId="Web-{02B78264-6CE0-5837-2422-8746E6EB24E9}" dt="2024-02-02T21:50:36.416" v="108" actId="1076"/>
        <pc:sldMkLst>
          <pc:docMk/>
          <pc:sldMk cId="0" sldId="264"/>
        </pc:sldMkLst>
        <pc:spChg chg="mod">
          <ac:chgData name="Julie Hasty" userId="S::julie@santafewatershed.org::165a53dc-9507-4b8c-9e5b-3f3510fb5659" providerId="AD" clId="Web-{02B78264-6CE0-5837-2422-8746E6EB24E9}" dt="2024-02-02T21:50:34.307" v="107" actId="14100"/>
          <ac:spMkLst>
            <pc:docMk/>
            <pc:sldMk cId="0" sldId="264"/>
            <ac:spMk id="198" creationId="{00000000-0000-0000-0000-000000000000}"/>
          </ac:spMkLst>
        </pc:spChg>
        <pc:picChg chg="mod">
          <ac:chgData name="Julie Hasty" userId="S::julie@santafewatershed.org::165a53dc-9507-4b8c-9e5b-3f3510fb5659" providerId="AD" clId="Web-{02B78264-6CE0-5837-2422-8746E6EB24E9}" dt="2024-02-02T21:50:36.416" v="108" actId="1076"/>
          <ac:picMkLst>
            <pc:docMk/>
            <pc:sldMk cId="0" sldId="264"/>
            <ac:picMk id="20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1">
                <a:solidFill>
                  <a:schemeClr val="dk1"/>
                </a:solidFill>
                <a:latin typeface="Calibri"/>
                <a:ea typeface="Calibri"/>
                <a:cs typeface="Calibri"/>
                <a:sym typeface="Calibri"/>
              </a:rPr>
              <a:t>Launch the Lesson</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Students will:</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Apply the engineering design process to help construct and explanation for the best rainwater harvesting design.</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Ask questions to help define problems that new technology may provide for saving drinking water.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Develop a model  to manage runoff in the schoolyard watershed.</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Analyze and interpret data to support decision-making and planning.</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This video is an overview of the Engineering Design Process. As students watch it, have them try to define the Problem, Criteria, and Constraints in this scenario.</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Also on YouTube https://youtu.be/WZOAqjWzvvA </a:t>
            </a:r>
            <a:endParaRPr/>
          </a:p>
        </p:txBody>
      </p:sp>
      <p:sp>
        <p:nvSpPr>
          <p:cNvPr id="205" name="Google Shape;2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1">
                <a:solidFill>
                  <a:srgbClr val="F2624C"/>
                </a:solidFill>
                <a:latin typeface="Arial"/>
                <a:ea typeface="Arial"/>
                <a:cs typeface="Arial"/>
                <a:sym typeface="Arial"/>
              </a:rPr>
              <a:t>Conclusion</a:t>
            </a:r>
            <a:endParaRPr sz="1400" b="1" i="1">
              <a:solidFill>
                <a:srgbClr val="000000"/>
              </a:solidFill>
              <a:latin typeface="Arial"/>
              <a:ea typeface="Arial"/>
              <a:cs typeface="Arial"/>
              <a:sym typeface="Arial"/>
            </a:endParaRPr>
          </a:p>
          <a:p>
            <a:pPr marL="0" marR="0" lvl="0" indent="0" algn="l" rtl="0">
              <a:spcBef>
                <a:spcPts val="600"/>
              </a:spcBef>
              <a:spcAft>
                <a:spcPts val="0"/>
              </a:spcAft>
              <a:buNone/>
            </a:pPr>
            <a:endParaRPr sz="1200" b="1">
              <a:solidFill>
                <a:srgbClr val="F2624C"/>
              </a:solidFill>
              <a:latin typeface="Calibri"/>
              <a:ea typeface="Calibri"/>
              <a:cs typeface="Calibri"/>
              <a:sym typeface="Calibri"/>
            </a:endParaRPr>
          </a:p>
          <a:p>
            <a:pPr marL="0" marR="0" lvl="0" indent="0" algn="l" rtl="0">
              <a:spcBef>
                <a:spcPts val="600"/>
              </a:spcBef>
              <a:spcAft>
                <a:spcPts val="0"/>
              </a:spcAft>
              <a:buNone/>
            </a:pPr>
            <a:r>
              <a:rPr lang="en-US" sz="1200" b="1">
                <a:solidFill>
                  <a:srgbClr val="F2624C"/>
                </a:solidFill>
                <a:latin typeface="Calibri"/>
                <a:ea typeface="Calibri"/>
                <a:cs typeface="Calibri"/>
                <a:sym typeface="Calibri"/>
              </a:rPr>
              <a:t>DISTINGUISH: </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is the engineering design process? </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is the engineering design process not?</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The engineering design process is several steps that help you find the best solution to a problem. It involves thinking carefully about the problem and improving your design after testing. It is more than building, designing, or creating.</a:t>
            </a:r>
            <a:endParaRPr/>
          </a:p>
          <a:p>
            <a:pPr marL="0" marR="0" lvl="0" indent="0" algn="l" rtl="0">
              <a:spcBef>
                <a:spcPts val="600"/>
              </a:spcBef>
              <a:spcAft>
                <a:spcPts val="0"/>
              </a:spcAft>
              <a:buNone/>
            </a:pPr>
            <a:endParaRPr sz="1200" b="1">
              <a:solidFill>
                <a:srgbClr val="96C93D"/>
              </a:solidFill>
              <a:latin typeface="Calibri"/>
              <a:ea typeface="Calibri"/>
              <a:cs typeface="Calibri"/>
              <a:sym typeface="Calibri"/>
            </a:endParaRPr>
          </a:p>
          <a:p>
            <a:pPr marL="0" marR="0" lvl="0" indent="0" algn="l" rtl="0">
              <a:spcBef>
                <a:spcPts val="600"/>
              </a:spcBef>
              <a:spcAft>
                <a:spcPts val="0"/>
              </a:spcAft>
              <a:buNone/>
            </a:pPr>
            <a:r>
              <a:rPr lang="en-US" sz="1200" b="1">
                <a:solidFill>
                  <a:srgbClr val="96C93D"/>
                </a:solidFill>
                <a:latin typeface="Calibri"/>
                <a:ea typeface="Calibri"/>
                <a:cs typeface="Calibri"/>
                <a:sym typeface="Calibri"/>
              </a:rPr>
              <a:t>BUILD THE SYSTEM: </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96C93D"/>
              </a:buClr>
              <a:buSzPts val="1200"/>
              <a:buFont typeface="Noto Sans Symbols"/>
              <a:buChar char="∙"/>
            </a:pPr>
            <a:r>
              <a:rPr lang="en-US" sz="1200" b="1">
                <a:solidFill>
                  <a:srgbClr val="96C93D"/>
                </a:solidFill>
                <a:latin typeface="Calibri"/>
                <a:ea typeface="Calibri"/>
                <a:cs typeface="Calibri"/>
                <a:sym typeface="Calibri"/>
              </a:rPr>
              <a:t>What are the structures of a rainwater harvesting system that will need to designed?</a:t>
            </a:r>
            <a:endParaRPr/>
          </a:p>
          <a:p>
            <a:pPr marL="0" marR="0" lvl="0" indent="0" algn="l" rtl="0">
              <a:spcBef>
                <a:spcPts val="600"/>
              </a:spcBef>
              <a:spcAft>
                <a:spcPts val="0"/>
              </a:spcAft>
              <a:buClr>
                <a:schemeClr val="dk1"/>
              </a:buClr>
              <a:buSzPts val="1200"/>
              <a:buFont typeface="Noto Sans Symbols"/>
              <a:buNone/>
            </a:pPr>
            <a:r>
              <a:rPr lang="en-US" sz="1200">
                <a:solidFill>
                  <a:schemeClr val="dk1"/>
                </a:solidFill>
                <a:latin typeface="Calibri"/>
                <a:ea typeface="Calibri"/>
                <a:cs typeface="Calibri"/>
                <a:sym typeface="Calibri"/>
              </a:rPr>
              <a:t>See if students have ideas on physical structures which can function to support any of the four processes involved in rainwater harvesting (collection, conveyance, infiltration, storage).</a:t>
            </a:r>
            <a:endParaRPr sz="1200" b="1">
              <a:solidFill>
                <a:srgbClr val="4CBFC2"/>
              </a:solidFill>
              <a:latin typeface="Calibri"/>
              <a:ea typeface="Calibri"/>
              <a:cs typeface="Calibri"/>
              <a:sym typeface="Calibri"/>
            </a:endParaRPr>
          </a:p>
        </p:txBody>
      </p:sp>
      <p:sp>
        <p:nvSpPr>
          <p:cNvPr id="212" name="Google Shape;21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a:solidFill>
                  <a:srgbClr val="F2624C"/>
                </a:solidFill>
                <a:latin typeface="Arial"/>
                <a:ea typeface="Arial"/>
                <a:cs typeface="Arial"/>
                <a:sym typeface="Arial"/>
              </a:rPr>
              <a:t>What Did you Learn?</a:t>
            </a:r>
            <a:endParaRPr/>
          </a:p>
          <a:p>
            <a:pPr marL="0" marR="0" lvl="0" indent="0" algn="l" rtl="0">
              <a:spcBef>
                <a:spcPts val="600"/>
              </a:spcBef>
              <a:spcAft>
                <a:spcPts val="0"/>
              </a:spcAft>
              <a:buNone/>
            </a:pPr>
            <a:endParaRPr sz="1400" b="1" i="1">
              <a:solidFill>
                <a:srgbClr val="000000"/>
              </a:solidFill>
              <a:latin typeface="Arial"/>
              <a:ea typeface="Arial"/>
              <a:cs typeface="Arial"/>
              <a:sym typeface="Arial"/>
            </a:endParaRPr>
          </a:p>
          <a:p>
            <a:pPr marL="0" marR="0" lvl="0" indent="0" algn="l" rtl="0">
              <a:spcBef>
                <a:spcPts val="600"/>
              </a:spcBef>
              <a:spcAft>
                <a:spcPts val="0"/>
              </a:spcAft>
              <a:buNone/>
            </a:pPr>
            <a:r>
              <a:rPr lang="en-US" sz="1200" b="1">
                <a:solidFill>
                  <a:srgbClr val="4CBFC2"/>
                </a:solidFill>
                <a:latin typeface="Calibri"/>
                <a:ea typeface="Calibri"/>
                <a:cs typeface="Calibri"/>
                <a:sym typeface="Calibri"/>
              </a:rPr>
              <a:t>RELATE:  </a:t>
            </a:r>
            <a:endParaRPr sz="1200">
              <a:latin typeface="Calibri"/>
              <a:ea typeface="Calibri"/>
              <a:cs typeface="Calibri"/>
              <a:sym typeface="Calibri"/>
            </a:endParaRPr>
          </a:p>
          <a:p>
            <a:pPr marL="342900" marR="0" lvl="0" indent="-342900" algn="l" rtl="0">
              <a:spcBef>
                <a:spcPts val="600"/>
              </a:spcBef>
              <a:spcAft>
                <a:spcPts val="0"/>
              </a:spcAft>
              <a:buClr>
                <a:srgbClr val="4CBFC2"/>
              </a:buClr>
              <a:buSzPts val="1200"/>
              <a:buFont typeface="Noto Sans Symbols"/>
              <a:buChar char="∙"/>
            </a:pPr>
            <a:r>
              <a:rPr lang="en-US" sz="1200" b="1">
                <a:solidFill>
                  <a:srgbClr val="4CBFC2"/>
                </a:solidFill>
                <a:latin typeface="Calibri"/>
                <a:ea typeface="Calibri"/>
                <a:cs typeface="Calibri"/>
                <a:sym typeface="Calibri"/>
              </a:rPr>
              <a:t>How are the structures related to their functions?</a:t>
            </a:r>
            <a:endParaRPr sz="1200">
              <a:latin typeface="Calibri"/>
              <a:ea typeface="Calibri"/>
              <a:cs typeface="Calibri"/>
              <a:sym typeface="Calibri"/>
            </a:endParaRPr>
          </a:p>
          <a:p>
            <a:pPr marL="0" marR="0" lvl="0" indent="0" algn="l" rtl="0">
              <a:spcBef>
                <a:spcPts val="600"/>
              </a:spcBef>
              <a:spcAft>
                <a:spcPts val="0"/>
              </a:spcAft>
              <a:buNone/>
            </a:pPr>
            <a:r>
              <a:rPr lang="en-US" sz="1200" b="1">
                <a:solidFill>
                  <a:srgbClr val="000000"/>
                </a:solidFill>
                <a:latin typeface="Calibri"/>
                <a:ea typeface="Calibri"/>
                <a:cs typeface="Calibri"/>
                <a:sym typeface="Calibri"/>
              </a:rPr>
              <a:t>Collection areas: </a:t>
            </a:r>
            <a:r>
              <a:rPr lang="en-US" sz="1200">
                <a:solidFill>
                  <a:srgbClr val="000000"/>
                </a:solidFill>
                <a:latin typeface="Calibri"/>
                <a:ea typeface="Calibri"/>
                <a:cs typeface="Calibri"/>
                <a:sym typeface="Calibri"/>
              </a:rPr>
              <a:t>Rooftops have the advantage of being higher than the landscape, but a parking lot, patio, or road could be a collection area too.</a:t>
            </a:r>
            <a:endParaRPr/>
          </a:p>
          <a:p>
            <a:pPr marL="0" marR="0" lvl="0" indent="0" algn="l" rtl="0">
              <a:spcBef>
                <a:spcPts val="600"/>
              </a:spcBef>
              <a:spcAft>
                <a:spcPts val="0"/>
              </a:spcAft>
              <a:buNone/>
            </a:pPr>
            <a:r>
              <a:rPr lang="en-US" sz="1200" b="1">
                <a:solidFill>
                  <a:srgbClr val="000000"/>
                </a:solidFill>
                <a:latin typeface="Calibri"/>
                <a:ea typeface="Calibri"/>
                <a:cs typeface="Calibri"/>
                <a:sym typeface="Calibri"/>
              </a:rPr>
              <a:t>Conveyance</a:t>
            </a:r>
            <a:r>
              <a:rPr lang="en-US" sz="1200">
                <a:solidFill>
                  <a:srgbClr val="000000"/>
                </a:solidFill>
                <a:latin typeface="Calibri"/>
                <a:ea typeface="Calibri"/>
                <a:cs typeface="Calibri"/>
                <a:sym typeface="Calibri"/>
              </a:rPr>
              <a:t>: Gutters and downspouts are easy ways to convey water. Rock structures slow the water and decrease erosion. Berms and swales direct water. </a:t>
            </a:r>
            <a:endParaRPr/>
          </a:p>
          <a:p>
            <a:pPr marL="0" marR="0" lvl="0" indent="0" algn="l" rtl="0">
              <a:spcBef>
                <a:spcPts val="600"/>
              </a:spcBef>
              <a:spcAft>
                <a:spcPts val="0"/>
              </a:spcAft>
              <a:buNone/>
            </a:pPr>
            <a:r>
              <a:rPr lang="en-US" sz="1200" b="1">
                <a:solidFill>
                  <a:srgbClr val="000000"/>
                </a:solidFill>
                <a:latin typeface="Calibri"/>
                <a:ea typeface="Calibri"/>
                <a:cs typeface="Calibri"/>
                <a:sym typeface="Calibri"/>
              </a:rPr>
              <a:t>Infiltration: </a:t>
            </a:r>
            <a:r>
              <a:rPr lang="en-US" sz="1200">
                <a:solidFill>
                  <a:srgbClr val="000000"/>
                </a:solidFill>
                <a:latin typeface="Calibri"/>
                <a:ea typeface="Calibri"/>
                <a:cs typeface="Calibri"/>
                <a:sym typeface="Calibri"/>
              </a:rPr>
              <a:t>Plants and mulch assist in infiltrating the water.</a:t>
            </a:r>
            <a:endParaRPr/>
          </a:p>
          <a:p>
            <a:pPr marL="0" marR="0" lvl="0" indent="0" algn="l" rtl="0">
              <a:spcBef>
                <a:spcPts val="600"/>
              </a:spcBef>
              <a:spcAft>
                <a:spcPts val="0"/>
              </a:spcAft>
              <a:buNone/>
            </a:pPr>
            <a:r>
              <a:rPr lang="en-US" sz="1200" b="1">
                <a:solidFill>
                  <a:srgbClr val="000000"/>
                </a:solidFill>
                <a:latin typeface="Calibri"/>
                <a:ea typeface="Calibri"/>
                <a:cs typeface="Calibri"/>
                <a:sym typeface="Calibri"/>
              </a:rPr>
              <a:t>Storage: </a:t>
            </a:r>
            <a:r>
              <a:rPr lang="en-US" sz="1200">
                <a:solidFill>
                  <a:srgbClr val="000000"/>
                </a:solidFill>
                <a:latin typeface="Calibri"/>
                <a:ea typeface="Calibri"/>
                <a:cs typeface="Calibri"/>
                <a:sym typeface="Calibri"/>
              </a:rPr>
              <a:t>Plants store water. </a:t>
            </a:r>
            <a:endParaRPr/>
          </a:p>
          <a:p>
            <a:pPr marL="0" marR="0" lvl="0" indent="0" algn="l" rtl="0">
              <a:spcBef>
                <a:spcPts val="600"/>
              </a:spcBef>
              <a:spcAft>
                <a:spcPts val="0"/>
              </a:spcAft>
              <a:buNone/>
            </a:pPr>
            <a:endParaRPr sz="1200" b="1">
              <a:solidFill>
                <a:srgbClr val="FBAA35"/>
              </a:solidFill>
              <a:latin typeface="Calibri"/>
              <a:ea typeface="Calibri"/>
              <a:cs typeface="Calibri"/>
              <a:sym typeface="Calibri"/>
            </a:endParaRPr>
          </a:p>
          <a:p>
            <a:pPr marL="0" marR="0" lvl="0" indent="0" algn="l" rtl="0">
              <a:spcBef>
                <a:spcPts val="600"/>
              </a:spcBef>
              <a:spcAft>
                <a:spcPts val="0"/>
              </a:spcAft>
              <a:buNone/>
            </a:pPr>
            <a:r>
              <a:rPr lang="en-US" sz="1200" b="1">
                <a:solidFill>
                  <a:srgbClr val="FBAA35"/>
                </a:solidFill>
                <a:latin typeface="Calibri"/>
                <a:ea typeface="Calibri"/>
                <a:cs typeface="Calibri"/>
                <a:sym typeface="Calibri"/>
              </a:rPr>
              <a:t>TAKE A PERSPECTIVE: </a:t>
            </a:r>
            <a:endParaRPr sz="1200">
              <a:solidFill>
                <a:srgbClr val="000000"/>
              </a:solidFill>
              <a:latin typeface="Calibri"/>
              <a:ea typeface="Calibri"/>
              <a:cs typeface="Calibri"/>
              <a:sym typeface="Calibri"/>
            </a:endParaRPr>
          </a:p>
          <a:p>
            <a:pPr marL="171450" lvl="0" indent="-171450" algn="l" rtl="0">
              <a:spcBef>
                <a:spcPts val="600"/>
              </a:spcBef>
              <a:spcAft>
                <a:spcPts val="0"/>
              </a:spcAft>
              <a:buClr>
                <a:srgbClr val="FBAA35"/>
              </a:buClr>
              <a:buSzPts val="1200"/>
              <a:buFont typeface="Arial"/>
              <a:buChar char="•"/>
            </a:pPr>
            <a:r>
              <a:rPr lang="en-US" sz="1200" b="0">
                <a:solidFill>
                  <a:srgbClr val="FBAA35"/>
                </a:solidFill>
                <a:latin typeface="Calibri"/>
                <a:ea typeface="Calibri"/>
                <a:cs typeface="Calibri"/>
                <a:sym typeface="Calibri"/>
              </a:rPr>
              <a:t>From the perspective of an engineer, what are some important things to consider in designing a rainwater harvesting system?</a:t>
            </a:r>
            <a:endParaRPr sz="1200" b="0">
              <a:solidFill>
                <a:schemeClr val="dk1"/>
              </a:solidFill>
              <a:latin typeface="Calibri"/>
              <a:ea typeface="Calibri"/>
              <a:cs typeface="Calibri"/>
              <a:sym typeface="Calibri"/>
            </a:endParaRPr>
          </a:p>
          <a:p>
            <a:pPr marL="0" marR="0" lvl="0" indent="0" algn="l" rtl="0">
              <a:spcBef>
                <a:spcPts val="0"/>
              </a:spcBef>
              <a:spcAft>
                <a:spcPts val="0"/>
              </a:spcAft>
              <a:buNone/>
            </a:pPr>
            <a:endParaRPr sz="1200" b="1">
              <a:solidFill>
                <a:srgbClr val="F2624C"/>
              </a:solidFill>
              <a:latin typeface="Calibri"/>
              <a:ea typeface="Calibri"/>
              <a:cs typeface="Calibri"/>
              <a:sym typeface="Calibri"/>
            </a:endParaRPr>
          </a:p>
        </p:txBody>
      </p:sp>
      <p:sp>
        <p:nvSpPr>
          <p:cNvPr id="219" name="Google Shape;21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next step in the engineering design process is </a:t>
            </a:r>
            <a:r>
              <a:rPr lang="en-US" sz="1200" b="1">
                <a:solidFill>
                  <a:schemeClr val="dk1"/>
                </a:solidFill>
                <a:latin typeface="Calibri"/>
                <a:ea typeface="Calibri"/>
                <a:cs typeface="Calibri"/>
                <a:sym typeface="Calibri"/>
              </a:rPr>
              <a:t>EXPLORE.</a:t>
            </a:r>
            <a:r>
              <a:rPr lang="en-US" sz="1200">
                <a:solidFill>
                  <a:schemeClr val="dk1"/>
                </a:solidFill>
                <a:latin typeface="Calibri"/>
                <a:ea typeface="Calibri"/>
                <a:cs typeface="Calibri"/>
                <a:sym typeface="Calibri"/>
              </a:rPr>
              <a:t> Now that we have asked questions and clearly defined the problem, we can explore our physical site to learn more about what we have to work with. We’ll begin our school yard explorations in the next lesson.</a:t>
            </a:r>
            <a:endParaRPr/>
          </a:p>
        </p:txBody>
      </p:sp>
      <p:sp>
        <p:nvSpPr>
          <p:cNvPr id="226" name="Google Shape;22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1">
                <a:solidFill>
                  <a:srgbClr val="000000"/>
                </a:solidFill>
                <a:latin typeface="Arial"/>
                <a:ea typeface="Arial"/>
                <a:cs typeface="Arial"/>
                <a:sym typeface="Arial"/>
              </a:rPr>
              <a:t>Homework Assignment:</a:t>
            </a:r>
            <a:endParaRPr/>
          </a:p>
          <a:p>
            <a:pPr marL="0" marR="0" lvl="0" indent="0" algn="l" rtl="0">
              <a:spcBef>
                <a:spcPts val="600"/>
              </a:spcBef>
              <a:spcAft>
                <a:spcPts val="0"/>
              </a:spcAft>
              <a:buNone/>
            </a:pPr>
            <a:r>
              <a:rPr lang="en-US" sz="1200">
                <a:solidFill>
                  <a:schemeClr val="dk1"/>
                </a:solidFill>
                <a:latin typeface="Calibri"/>
                <a:ea typeface="Calibri"/>
                <a:cs typeface="Calibri"/>
                <a:sym typeface="Calibri"/>
              </a:rPr>
              <a:t>Have students read, review and try to remember the </a:t>
            </a:r>
            <a:r>
              <a:rPr lang="en-US" sz="1200" i="1">
                <a:solidFill>
                  <a:schemeClr val="dk1"/>
                </a:solidFill>
                <a:latin typeface="Calibri"/>
                <a:ea typeface="Calibri"/>
                <a:cs typeface="Calibri"/>
                <a:sym typeface="Calibri"/>
              </a:rPr>
              <a:t>Principles of Rainwater Harvesting – Stacking Function</a:t>
            </a:r>
            <a:r>
              <a:rPr lang="en-US" sz="1200">
                <a:solidFill>
                  <a:schemeClr val="dk1"/>
                </a:solidFill>
                <a:latin typeface="Calibri"/>
                <a:ea typeface="Calibri"/>
                <a:cs typeface="Calibri"/>
                <a:sym typeface="Calibri"/>
              </a:rPr>
              <a:t> document. Do these principles add anything to your lists of criteria or constraints?</a:t>
            </a:r>
            <a:endParaRPr/>
          </a:p>
        </p:txBody>
      </p:sp>
      <p:sp>
        <p:nvSpPr>
          <p:cNvPr id="268" name="Google Shape;26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00000"/>
                </a:solidFill>
                <a:latin typeface="Calibri"/>
                <a:ea typeface="Calibri"/>
                <a:cs typeface="Calibri"/>
                <a:sym typeface="Calibri"/>
              </a:rPr>
              <a:t>In this lesson, we will start to apply the engineering design process (EDP) to design our rainwater harvesting system.</a:t>
            </a:r>
            <a:endParaRPr/>
          </a:p>
          <a:p>
            <a:pPr marL="0" marR="0" lvl="0" indent="0" algn="l" rtl="0">
              <a:spcBef>
                <a:spcPts val="600"/>
              </a:spcBef>
              <a:spcAft>
                <a:spcPts val="0"/>
              </a:spcAft>
              <a:buNone/>
            </a:pPr>
            <a:endParaRPr sz="1200" b="1">
              <a:solidFill>
                <a:srgbClr val="F2624C"/>
              </a:solidFill>
              <a:latin typeface="Calibri"/>
              <a:ea typeface="Calibri"/>
              <a:cs typeface="Calibri"/>
              <a:sym typeface="Calibri"/>
            </a:endParaRPr>
          </a:p>
          <a:p>
            <a:pPr marL="0" marR="0" lvl="0" indent="0" algn="l" rtl="0">
              <a:spcBef>
                <a:spcPts val="600"/>
              </a:spcBef>
              <a:spcAft>
                <a:spcPts val="0"/>
              </a:spcAft>
              <a:buNone/>
            </a:pPr>
            <a:r>
              <a:rPr lang="en-US" sz="1200" b="1">
                <a:solidFill>
                  <a:srgbClr val="F2624C"/>
                </a:solidFill>
                <a:latin typeface="Calibri"/>
                <a:ea typeface="Calibri"/>
                <a:cs typeface="Calibri"/>
                <a:sym typeface="Calibri"/>
              </a:rPr>
              <a:t>DISTINGUISH: </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is the engineering design process? </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Students might say building something, making something .. to which you might ask, “How do they build something or make something?” Get only students’ ideas down at this point.</a:t>
            </a:r>
            <a:endParaRPr/>
          </a:p>
          <a:p>
            <a:pPr marL="0" marR="0" lvl="0" indent="0" algn="l" rtl="0">
              <a:spcBef>
                <a:spcPts val="600"/>
              </a:spcBef>
              <a:spcAft>
                <a:spcPts val="0"/>
              </a:spcAft>
              <a:buNone/>
            </a:pP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We will work towards this definition:  </a:t>
            </a:r>
            <a:r>
              <a:rPr lang="en-US" sz="1200" i="1">
                <a:solidFill>
                  <a:srgbClr val="000000"/>
                </a:solidFill>
                <a:latin typeface="Calibri"/>
                <a:ea typeface="Calibri"/>
                <a:cs typeface="Calibri"/>
                <a:sym typeface="Calibri"/>
              </a:rPr>
              <a:t>The engineering design process is a way to think through a problem to find the best solution given measurable criteria and constraints.</a:t>
            </a:r>
            <a:endParaRPr/>
          </a:p>
          <a:p>
            <a:pPr marL="0" marR="0" lvl="0" indent="0" algn="l" rtl="0">
              <a:spcBef>
                <a:spcPts val="600"/>
              </a:spcBef>
              <a:spcAft>
                <a:spcPts val="0"/>
              </a:spcAft>
              <a:buNone/>
            </a:pP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is the engineering design process not? </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The scientific process, theory, boring, hard to use. Only produces one solution.</a:t>
            </a:r>
            <a:endParaRPr/>
          </a:p>
          <a:p>
            <a:pPr marL="0" lvl="0" indent="0" algn="l" rtl="0">
              <a:spcBef>
                <a:spcPts val="60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200">
                <a:solidFill>
                  <a:srgbClr val="000000"/>
                </a:solidFill>
                <a:latin typeface="Calibri"/>
                <a:ea typeface="Calibri"/>
                <a:cs typeface="Calibri"/>
                <a:sym typeface="Calibri"/>
              </a:rPr>
              <a:t>This is a diagram of the Engineering Design Process (EDP).  </a:t>
            </a:r>
            <a:endParaRPr/>
          </a:p>
          <a:p>
            <a:pPr marL="0" marR="0" lvl="0" indent="0" algn="l" rtl="0">
              <a:lnSpc>
                <a:spcPct val="107000"/>
              </a:lnSpc>
              <a:spcBef>
                <a:spcPts val="600"/>
              </a:spcBef>
              <a:spcAft>
                <a:spcPts val="0"/>
              </a:spcAft>
              <a:buNone/>
            </a:pPr>
            <a:endParaRPr sz="1200" b="1">
              <a:solidFill>
                <a:srgbClr val="96C93D"/>
              </a:solidFill>
              <a:latin typeface="Calibri"/>
              <a:ea typeface="Calibri"/>
              <a:cs typeface="Calibri"/>
              <a:sym typeface="Calibri"/>
            </a:endParaRPr>
          </a:p>
          <a:p>
            <a:pPr marL="0" marR="0" lvl="0" indent="0" algn="l" rtl="0">
              <a:lnSpc>
                <a:spcPct val="107000"/>
              </a:lnSpc>
              <a:spcBef>
                <a:spcPts val="600"/>
              </a:spcBef>
              <a:spcAft>
                <a:spcPts val="0"/>
              </a:spcAft>
              <a:buNone/>
            </a:pPr>
            <a:r>
              <a:rPr lang="en-US" sz="1200" b="1">
                <a:solidFill>
                  <a:srgbClr val="96C93D"/>
                </a:solidFill>
                <a:latin typeface="Calibri"/>
                <a:ea typeface="Calibri"/>
                <a:cs typeface="Calibri"/>
                <a:sym typeface="Calibri"/>
              </a:rPr>
              <a:t>BUILD THE SYSTEM</a:t>
            </a:r>
            <a:endParaRPr sz="1200">
              <a:latin typeface="Calibri"/>
              <a:ea typeface="Calibri"/>
              <a:cs typeface="Calibri"/>
              <a:sym typeface="Calibri"/>
            </a:endParaRPr>
          </a:p>
          <a:p>
            <a:pPr marL="342900" marR="0" lvl="0" indent="-342900" algn="l" rtl="0">
              <a:lnSpc>
                <a:spcPct val="107000"/>
              </a:lnSpc>
              <a:spcBef>
                <a:spcPts val="600"/>
              </a:spcBef>
              <a:spcAft>
                <a:spcPts val="0"/>
              </a:spcAft>
              <a:buClr>
                <a:srgbClr val="96C93D"/>
              </a:buClr>
              <a:buSzPts val="1200"/>
              <a:buFont typeface="Noto Sans Symbols"/>
              <a:buChar char="∙"/>
            </a:pPr>
            <a:r>
              <a:rPr lang="en-US" sz="1200" b="1">
                <a:solidFill>
                  <a:srgbClr val="96C93D"/>
                </a:solidFill>
                <a:latin typeface="Calibri"/>
                <a:ea typeface="Calibri"/>
                <a:cs typeface="Calibri"/>
                <a:sym typeface="Calibri"/>
              </a:rPr>
              <a:t>What are the parts of the engineering design process? </a:t>
            </a:r>
            <a:endParaRPr sz="1200">
              <a:latin typeface="Calibri"/>
              <a:ea typeface="Calibri"/>
              <a:cs typeface="Calibri"/>
              <a:sym typeface="Calibri"/>
            </a:endParaRPr>
          </a:p>
          <a:p>
            <a:pPr marL="0" marR="0" lvl="0" indent="0" algn="just" rtl="0">
              <a:spcBef>
                <a:spcPts val="600"/>
              </a:spcBef>
              <a:spcAft>
                <a:spcPts val="0"/>
              </a:spcAft>
              <a:buNone/>
            </a:pPr>
            <a:endParaRPr sz="1200">
              <a:solidFill>
                <a:srgbClr val="000000"/>
              </a:solidFill>
              <a:latin typeface="Calibri"/>
              <a:ea typeface="Calibri"/>
              <a:cs typeface="Calibri"/>
              <a:sym typeface="Calibri"/>
            </a:endParaRPr>
          </a:p>
          <a:p>
            <a:pPr marL="0" lvl="0" indent="0" algn="l" rtl="0">
              <a:spcBef>
                <a:spcPts val="600"/>
              </a:spcBef>
              <a:spcAft>
                <a:spcPts val="0"/>
              </a:spcAft>
              <a:buNone/>
            </a:pPr>
            <a:r>
              <a:rPr lang="en-US" sz="1200">
                <a:solidFill>
                  <a:schemeClr val="dk1"/>
                </a:solidFill>
                <a:latin typeface="Calibri"/>
                <a:ea typeface="Calibri"/>
                <a:cs typeface="Calibri"/>
                <a:sym typeface="Calibri"/>
              </a:rPr>
              <a:t>Ask students to add to the distinctions they made on what EDP is and isn’t.  Ask them, “What do you think the EDP is used for?”  They may say things like; to figure something out, to make something well, or to solve a problem.</a:t>
            </a:r>
            <a:endParaRPr/>
          </a:p>
          <a:p>
            <a:pPr marL="0" marR="0" lvl="0" indent="0" algn="just" rtl="0">
              <a:spcBef>
                <a:spcPts val="0"/>
              </a:spcBef>
              <a:spcAft>
                <a:spcPts val="0"/>
              </a:spcAft>
              <a:buNone/>
            </a:pPr>
            <a:endParaRPr sz="1200">
              <a:solidFill>
                <a:srgbClr val="000000"/>
              </a:solidFill>
              <a:latin typeface="Calibri"/>
              <a:ea typeface="Calibri"/>
              <a:cs typeface="Calibri"/>
              <a:sym typeface="Calibri"/>
            </a:endParaRPr>
          </a:p>
          <a:p>
            <a:pPr marL="0" marR="0" lvl="0" indent="0" algn="just" rtl="0">
              <a:lnSpc>
                <a:spcPct val="100000"/>
              </a:lnSpc>
              <a:spcBef>
                <a:spcPts val="60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EDP is an effective way to ask questions to help define a problem to be solved. EDP has many steps and can take several weeks to complete the entire process leading to the development of a successful design or model.</a:t>
            </a:r>
            <a:endParaRPr/>
          </a:p>
          <a:p>
            <a:pPr marL="0" marR="0" lvl="0" indent="0" algn="just" rtl="0">
              <a:spcBef>
                <a:spcPts val="600"/>
              </a:spcBef>
              <a:spcAft>
                <a:spcPts val="0"/>
              </a:spcAft>
              <a:buNone/>
            </a:pPr>
            <a:endParaRPr sz="1200">
              <a:solidFill>
                <a:srgbClr val="000000"/>
              </a:solidFill>
              <a:latin typeface="Calibri"/>
              <a:ea typeface="Calibri"/>
              <a:cs typeface="Calibri"/>
              <a:sym typeface="Calibri"/>
            </a:endParaRPr>
          </a:p>
          <a:p>
            <a:pPr marL="0" marR="0" lvl="0" indent="0" algn="just" rtl="0">
              <a:spcBef>
                <a:spcPts val="600"/>
              </a:spcBef>
              <a:spcAft>
                <a:spcPts val="0"/>
              </a:spcAft>
              <a:buNone/>
            </a:pPr>
            <a:r>
              <a:rPr lang="en-US" sz="1200">
                <a:solidFill>
                  <a:srgbClr val="000000"/>
                </a:solidFill>
                <a:latin typeface="Calibri"/>
                <a:ea typeface="Calibri"/>
                <a:cs typeface="Calibri"/>
                <a:sym typeface="Calibri"/>
              </a:rPr>
              <a:t>By using the EDP effective designs that meet the criteria and constraints are developed and produced. Design solutions created on the fly can be costly and ineffective. The EDP provides a mechanism to continually improve a design or model. </a:t>
            </a:r>
            <a:endParaRPr/>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4CBFC2"/>
                </a:solidFill>
                <a:latin typeface="Calibri"/>
                <a:ea typeface="Calibri"/>
                <a:cs typeface="Calibri"/>
                <a:sym typeface="Calibri"/>
              </a:rPr>
              <a:t>RELATE:</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4CBFC2"/>
              </a:buClr>
              <a:buSzPts val="1200"/>
              <a:buFont typeface="Noto Sans Symbols"/>
              <a:buChar char="∙"/>
            </a:pPr>
            <a:r>
              <a:rPr lang="en-US" sz="1200" b="1">
                <a:solidFill>
                  <a:srgbClr val="4CBFC2"/>
                </a:solidFill>
                <a:latin typeface="Calibri"/>
                <a:ea typeface="Calibri"/>
                <a:cs typeface="Calibri"/>
                <a:sym typeface="Calibri"/>
              </a:rPr>
              <a:t>How are the engineering design process and the rainwater harvesting systems related?</a:t>
            </a:r>
            <a:endParaRPr sz="1200">
              <a:solidFill>
                <a:srgbClr val="000000"/>
              </a:solidFill>
              <a:latin typeface="Calibri"/>
              <a:ea typeface="Calibri"/>
              <a:cs typeface="Calibri"/>
              <a:sym typeface="Calibri"/>
            </a:endParaRPr>
          </a:p>
          <a:p>
            <a:pPr marL="0" marR="0" lvl="0" indent="0" algn="just" rtl="0">
              <a:spcBef>
                <a:spcPts val="600"/>
              </a:spcBef>
              <a:spcAft>
                <a:spcPts val="0"/>
              </a:spcAft>
              <a:buNone/>
            </a:pPr>
            <a:endParaRPr sz="1200">
              <a:solidFill>
                <a:srgbClr val="000000"/>
              </a:solidFill>
              <a:latin typeface="Calibri"/>
              <a:ea typeface="Calibri"/>
              <a:cs typeface="Calibri"/>
              <a:sym typeface="Calibri"/>
            </a:endParaRPr>
          </a:p>
          <a:p>
            <a:pPr marL="0" marR="0" lvl="0" indent="0" algn="just" rtl="0">
              <a:spcBef>
                <a:spcPts val="600"/>
              </a:spcBef>
              <a:spcAft>
                <a:spcPts val="0"/>
              </a:spcAft>
              <a:buNone/>
            </a:pPr>
            <a:r>
              <a:rPr lang="en-US" sz="1200">
                <a:solidFill>
                  <a:srgbClr val="000000"/>
                </a:solidFill>
                <a:latin typeface="Calibri"/>
                <a:ea typeface="Calibri"/>
                <a:cs typeface="Calibri"/>
                <a:sym typeface="Calibri"/>
              </a:rPr>
              <a:t>Students may already see that they could use the EDP to design and effective rainwater system.</a:t>
            </a:r>
            <a:endParaRPr/>
          </a:p>
          <a:p>
            <a:pPr marL="0" marR="0" lvl="0" indent="0" algn="just" rtl="0">
              <a:spcBef>
                <a:spcPts val="600"/>
              </a:spcBef>
              <a:spcAft>
                <a:spcPts val="0"/>
              </a:spcAft>
              <a:buNone/>
            </a:pPr>
            <a:endParaRPr sz="1200">
              <a:solidFill>
                <a:srgbClr val="000000"/>
              </a:solidFill>
              <a:latin typeface="Calibri"/>
              <a:ea typeface="Calibri"/>
              <a:cs typeface="Calibri"/>
              <a:sym typeface="Calibri"/>
            </a:endParaRPr>
          </a:p>
          <a:p>
            <a:pPr marL="0" lvl="0" indent="0" algn="l" rtl="0">
              <a:spcBef>
                <a:spcPts val="600"/>
              </a:spcBef>
              <a:spcAft>
                <a:spcPts val="0"/>
              </a:spcAft>
              <a:buNone/>
            </a:pPr>
            <a:r>
              <a:rPr lang="en-US" sz="1200">
                <a:solidFill>
                  <a:schemeClr val="dk1"/>
                </a:solidFill>
                <a:latin typeface="Calibri"/>
                <a:ea typeface="Calibri"/>
                <a:cs typeface="Calibri"/>
                <a:sym typeface="Calibri"/>
              </a:rPr>
              <a:t>Rainwater harvesting is a simple system with interacting parts. The engineering design process is also a system. They will use the parts of the EDP system as steps or actions to take to build a rainwater harvesting system that fits their landscape area appropriately.  </a:t>
            </a:r>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sz="1200">
                <a:latin typeface="Calibri"/>
                <a:ea typeface="Calibri"/>
                <a:cs typeface="Calibri"/>
                <a:sym typeface="Calibri"/>
              </a:rPr>
              <a:t>In order to design a rainwater harvesting system for an area at school, students will ask a question, explore, imagine, plan, create a model, test it, and improve their system based on feedback.  Today they will start the project by asking a question.</a:t>
            </a:r>
            <a:endParaRPr/>
          </a:p>
        </p:txBody>
      </p:sp>
      <p:sp>
        <p:nvSpPr>
          <p:cNvPr id="149" name="Google Shape;1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When we’re solving problems using engineering, we need to have a clear idea of WHAT the problem is. We do this by asking questions. The solution to the problem not only includes the question itself but considers all the parts of a system. This can include physical structures and surroundings, the people affected by the system, and those involved in designing the solution. Defining the problem includes recognizing anything that limits the kind of solution that you can develop.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Explore with the students what this question is really asking them to do: </a:t>
            </a:r>
            <a:r>
              <a:rPr lang="en-US" sz="1200" i="1">
                <a:solidFill>
                  <a:schemeClr val="dk1"/>
                </a:solidFill>
                <a:latin typeface="Calibri"/>
                <a:ea typeface="Calibri"/>
                <a:cs typeface="Calibri"/>
                <a:sym typeface="Calibri"/>
              </a:rPr>
              <a:t>Design a passive rainwater harvesting system that will provide shade and sustain your plants year-round through the most efficient use of available water? </a:t>
            </a:r>
            <a:r>
              <a:rPr lang="en-US" sz="1200">
                <a:solidFill>
                  <a:schemeClr val="dk1"/>
                </a:solidFill>
                <a:latin typeface="Calibri"/>
                <a:ea typeface="Calibri"/>
                <a:cs typeface="Calibri"/>
                <a:sym typeface="Calibri"/>
              </a:rPr>
              <a:t>Unpack the driving question. What does sustain mean?  What does efficient use mean? Etc..</a:t>
            </a:r>
            <a:endParaRPr/>
          </a:p>
          <a:p>
            <a:pPr marL="0" lvl="0" indent="0" algn="l" rtl="0">
              <a:spcBef>
                <a:spcPts val="0"/>
              </a:spcBef>
              <a:spcAft>
                <a:spcPts val="0"/>
              </a:spcAft>
              <a:buNone/>
            </a:pPr>
            <a:endParaRPr/>
          </a:p>
        </p:txBody>
      </p:sp>
      <p:sp>
        <p:nvSpPr>
          <p:cNvPr id="157" name="Google Shape;15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Your students will be creating an integrated design using the </a:t>
            </a:r>
            <a:r>
              <a:rPr lang="en-US" sz="1200" i="1">
                <a:solidFill>
                  <a:schemeClr val="dk1"/>
                </a:solidFill>
                <a:latin typeface="Calibri"/>
                <a:ea typeface="Calibri"/>
                <a:cs typeface="Calibri"/>
                <a:sym typeface="Calibri"/>
              </a:rPr>
              <a:t>Principles of Rainwater Harvesting</a:t>
            </a:r>
            <a:r>
              <a:rPr lang="en-US" sz="1200">
                <a:solidFill>
                  <a:schemeClr val="dk1"/>
                </a:solidFill>
                <a:latin typeface="Calibri"/>
                <a:ea typeface="Calibri"/>
                <a:cs typeface="Calibri"/>
                <a:sym typeface="Calibri"/>
              </a:rPr>
              <a:t> to devise a rainwater harvesting system that will meet the water demands of the plants and provide shade at your school.</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Distinction</a:t>
            </a:r>
            <a:r>
              <a:rPr lang="en-US" sz="1200">
                <a:solidFill>
                  <a:schemeClr val="dk1"/>
                </a:solidFill>
                <a:latin typeface="Calibri"/>
                <a:ea typeface="Calibri"/>
                <a:cs typeface="Calibri"/>
                <a:sym typeface="Calibri"/>
              </a:rPr>
              <a:t> </a:t>
            </a:r>
            <a:endParaRPr/>
          </a:p>
          <a:p>
            <a:pPr marL="171450" lvl="0" indent="-171450" algn="l" rtl="0">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What is meant by integrated design?</a:t>
            </a:r>
            <a:endParaRPr/>
          </a:p>
          <a:p>
            <a:pPr marL="0" lvl="0" indent="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How does it affect plants that are chosen?</a:t>
            </a:r>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What functions do the parts of my design serve?</a:t>
            </a:r>
            <a:endParaRPr/>
          </a:p>
          <a:p>
            <a:pPr marL="628650" lvl="1"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These will become quantifiable criteria as the students work through the engineering design process.</a:t>
            </a:r>
            <a:endParaRPr sz="1600">
              <a:solidFill>
                <a:schemeClr val="dk1"/>
              </a:solidFill>
              <a:latin typeface="Calibri"/>
              <a:ea typeface="Calibri"/>
              <a:cs typeface="Calibri"/>
              <a:sym typeface="Calibri"/>
            </a:endParaRPr>
          </a:p>
        </p:txBody>
      </p:sp>
      <p:sp>
        <p:nvSpPr>
          <p:cNvPr id="166" name="Google Shape;16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200">
                <a:solidFill>
                  <a:srgbClr val="000000"/>
                </a:solidFill>
                <a:latin typeface="Calibri"/>
                <a:ea typeface="Calibri"/>
                <a:cs typeface="Calibri"/>
                <a:sym typeface="Calibri"/>
              </a:rPr>
              <a:t>Post a list for brainstorming </a:t>
            </a:r>
            <a:r>
              <a:rPr lang="en-US" sz="1200" b="1" i="1">
                <a:solidFill>
                  <a:srgbClr val="000000"/>
                </a:solidFill>
                <a:latin typeface="Calibri"/>
                <a:ea typeface="Calibri"/>
                <a:cs typeface="Calibri"/>
                <a:sym typeface="Calibri"/>
              </a:rPr>
              <a:t>criteria</a:t>
            </a:r>
            <a:r>
              <a:rPr lang="en-US" sz="1200" b="1">
                <a:solidFill>
                  <a:srgbClr val="000000"/>
                </a:solidFill>
                <a:latin typeface="Calibri"/>
                <a:ea typeface="Calibri"/>
                <a:cs typeface="Calibri"/>
                <a:sym typeface="Calibri"/>
              </a:rPr>
              <a:t> </a:t>
            </a:r>
            <a:r>
              <a:rPr lang="en-US" sz="1200">
                <a:solidFill>
                  <a:srgbClr val="000000"/>
                </a:solidFill>
                <a:latin typeface="Calibri"/>
                <a:ea typeface="Calibri"/>
                <a:cs typeface="Calibri"/>
                <a:sym typeface="Calibri"/>
              </a:rPr>
              <a:t>somewhere in the room where you can refer to it throughout the next several lessons. Have students work in small groups to ask questions and develop criteria for this problem. Criteria are requirements that your design must meet.  What do you know about the things mentioned in the problem statement? Write questions where there are criteria that need to be clarified. There will be opportunities throughout exploration to refine these. </a:t>
            </a:r>
            <a:endParaRPr/>
          </a:p>
          <a:p>
            <a:pPr marL="0" marR="0" lvl="0" indent="0" algn="just" rtl="0">
              <a:spcBef>
                <a:spcPts val="600"/>
              </a:spcBef>
              <a:spcAft>
                <a:spcPts val="0"/>
              </a:spcAft>
              <a:buNone/>
            </a:pPr>
            <a:r>
              <a:rPr lang="en-US" sz="1200">
                <a:solidFill>
                  <a:srgbClr val="000000"/>
                </a:solidFill>
                <a:latin typeface="Calibri"/>
                <a:ea typeface="Calibri"/>
                <a:cs typeface="Calibri"/>
                <a:sym typeface="Calibri"/>
              </a:rPr>
              <a:t>Criteria might include:</a:t>
            </a:r>
            <a:endParaRPr/>
          </a:p>
          <a:p>
            <a:pPr marL="342900" marR="0" lvl="0" indent="-342900" algn="just"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Plants must have enough water to survive.  How much?</a:t>
            </a:r>
            <a:endParaRPr/>
          </a:p>
          <a:p>
            <a:pPr marL="342900" marR="0" lvl="0" indent="-342900" algn="just"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If it doesn’t rain often, how does that affect plant choice?</a:t>
            </a:r>
            <a:endParaRPr/>
          </a:p>
          <a:p>
            <a:pPr marL="342900" marR="0" lvl="0" indent="-342900" algn="just"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What plants provide shade? Are other plants included in the design? What function do they serve?</a:t>
            </a:r>
            <a:endParaRPr/>
          </a:p>
          <a:p>
            <a:pPr marL="342900" marR="0" lvl="0" indent="-342900" algn="just"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Location? Where is shade needed? What is proximity to water source?</a:t>
            </a:r>
            <a:endParaRPr/>
          </a:p>
          <a:p>
            <a:pPr marL="342900" marR="0" lvl="0" indent="-342900" algn="just"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How much water do we need? How much water is available?</a:t>
            </a:r>
            <a:endParaRPr/>
          </a:p>
          <a:p>
            <a:pPr marL="0" lvl="0" indent="0" algn="l" rtl="0">
              <a:spcBef>
                <a:spcPts val="600"/>
              </a:spcBef>
              <a:spcAft>
                <a:spcPts val="0"/>
              </a:spcAft>
              <a:buNone/>
            </a:pPr>
            <a:r>
              <a:rPr lang="en-US" sz="1200">
                <a:latin typeface="Calibri"/>
                <a:ea typeface="Calibri"/>
                <a:cs typeface="Calibri"/>
                <a:sym typeface="Calibri"/>
              </a:rPr>
              <a:t>Note that that all of these criteria become questions that must be answered.  Many will be answered during the exploration phase of the design process. All must be answered for the design to be successful.</a:t>
            </a:r>
            <a:endParaRPr/>
          </a:p>
        </p:txBody>
      </p:sp>
      <p:sp>
        <p:nvSpPr>
          <p:cNvPr id="173" name="Google Shape;17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200">
                <a:solidFill>
                  <a:srgbClr val="000000"/>
                </a:solidFill>
                <a:latin typeface="Calibri"/>
                <a:ea typeface="Calibri"/>
                <a:cs typeface="Calibri"/>
                <a:sym typeface="Calibri"/>
              </a:rPr>
              <a:t>Post a list for brainstorming </a:t>
            </a:r>
            <a:r>
              <a:rPr lang="en-US" sz="1200" b="1" i="1">
                <a:solidFill>
                  <a:srgbClr val="000000"/>
                </a:solidFill>
                <a:latin typeface="Calibri"/>
                <a:ea typeface="Calibri"/>
                <a:cs typeface="Calibri"/>
                <a:sym typeface="Calibri"/>
              </a:rPr>
              <a:t>criteria</a:t>
            </a:r>
            <a:r>
              <a:rPr lang="en-US" sz="1200" b="1">
                <a:solidFill>
                  <a:srgbClr val="000000"/>
                </a:solidFill>
                <a:latin typeface="Calibri"/>
                <a:ea typeface="Calibri"/>
                <a:cs typeface="Calibri"/>
                <a:sym typeface="Calibri"/>
              </a:rPr>
              <a:t> </a:t>
            </a:r>
            <a:r>
              <a:rPr lang="en-US" sz="1200">
                <a:solidFill>
                  <a:srgbClr val="000000"/>
                </a:solidFill>
                <a:latin typeface="Calibri"/>
                <a:ea typeface="Calibri"/>
                <a:cs typeface="Calibri"/>
                <a:sym typeface="Calibri"/>
              </a:rPr>
              <a:t>somewhere in the room where you can refer to it throughout the next several lessons. Have students work in small groups to ask questions and develop criteria for this problem. Criteria are requirements that your design must meet.  What do you know about the things mentioned in the problem statement? Write questions where there are criteria that need to be clarified. There will be opportunities throughout exploration to refine these. </a:t>
            </a:r>
            <a:endParaRPr/>
          </a:p>
          <a:p>
            <a:pPr marL="0" marR="0" lvl="0" indent="0" algn="just" rtl="0">
              <a:spcBef>
                <a:spcPts val="600"/>
              </a:spcBef>
              <a:spcAft>
                <a:spcPts val="0"/>
              </a:spcAft>
              <a:buNone/>
            </a:pPr>
            <a:r>
              <a:rPr lang="en-US" sz="1200">
                <a:solidFill>
                  <a:srgbClr val="000000"/>
                </a:solidFill>
                <a:latin typeface="Calibri"/>
                <a:ea typeface="Calibri"/>
                <a:cs typeface="Calibri"/>
                <a:sym typeface="Calibri"/>
              </a:rPr>
              <a:t>Criteria might include:</a:t>
            </a:r>
            <a:endParaRPr/>
          </a:p>
          <a:p>
            <a:pPr marL="342900" marR="0" lvl="0" indent="-342900" algn="just"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Plants must have enough water to survive.  How much?</a:t>
            </a:r>
            <a:endParaRPr/>
          </a:p>
          <a:p>
            <a:pPr marL="342900" marR="0" lvl="0" indent="-342900" algn="just"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If it doesn’t rain often, how does that affect plant choice?</a:t>
            </a:r>
            <a:endParaRPr/>
          </a:p>
          <a:p>
            <a:pPr marL="342900" marR="0" lvl="0" indent="-342900" algn="just"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What plants provide shade? Are other plants included in the design? What function do they serve?</a:t>
            </a:r>
            <a:endParaRPr/>
          </a:p>
          <a:p>
            <a:pPr marL="342900" marR="0" lvl="0" indent="-342900" algn="just"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Location? Where is shade needed? What is proximity to water source?</a:t>
            </a:r>
            <a:endParaRPr/>
          </a:p>
          <a:p>
            <a:pPr marL="342900" marR="0" lvl="0" indent="-342900" algn="just"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How much water do we need? How much water is available?</a:t>
            </a:r>
            <a:endParaRPr/>
          </a:p>
          <a:p>
            <a:pPr marL="0" lvl="0" indent="0" algn="l" rtl="0">
              <a:spcBef>
                <a:spcPts val="600"/>
              </a:spcBef>
              <a:spcAft>
                <a:spcPts val="0"/>
              </a:spcAft>
              <a:buNone/>
            </a:pPr>
            <a:r>
              <a:rPr lang="en-US" sz="1200">
                <a:latin typeface="Calibri"/>
                <a:ea typeface="Calibri"/>
                <a:cs typeface="Calibri"/>
                <a:sym typeface="Calibri"/>
              </a:rPr>
              <a:t>Note that that all of these criteria become questions that must be answered.  Many will be answered during the exploration phase of the design process. All must be answered for the design to be successful.</a:t>
            </a:r>
            <a:endParaRPr/>
          </a:p>
        </p:txBody>
      </p:sp>
      <p:sp>
        <p:nvSpPr>
          <p:cNvPr id="183" name="Google Shape;18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00000"/>
                </a:solidFill>
                <a:latin typeface="Calibri"/>
                <a:ea typeface="Calibri"/>
                <a:cs typeface="Calibri"/>
                <a:sym typeface="Calibri"/>
              </a:rPr>
              <a:t>Also post a list of </a:t>
            </a:r>
            <a:r>
              <a:rPr lang="en-US" sz="1200" b="1" i="1">
                <a:solidFill>
                  <a:srgbClr val="000000"/>
                </a:solidFill>
                <a:latin typeface="Calibri"/>
                <a:ea typeface="Calibri"/>
                <a:cs typeface="Calibri"/>
                <a:sym typeface="Calibri"/>
              </a:rPr>
              <a:t>constraints</a:t>
            </a:r>
            <a:r>
              <a:rPr lang="en-US" sz="1200">
                <a:solidFill>
                  <a:srgbClr val="000000"/>
                </a:solidFill>
                <a:latin typeface="Calibri"/>
                <a:ea typeface="Calibri"/>
                <a:cs typeface="Calibri"/>
                <a:sym typeface="Calibri"/>
              </a:rPr>
              <a:t> in the room. Have students work in small groups again. Constraints must be satisfied. In the real world, we can’t design just anything; there are limitations to what we can and cannot do. These limitations might be natural, i.e. we have no choice but to work with the soil type that our school has. Other limitations are imposed by the customer, i.e. the project cost cannot exceed a given dollar amount. What constraints come to mind when you think about this project? Write questions for constraints that you will want to clarify during exploration. There will be opportunities to expand the list of constraints and to clarify them as exploration happens. Some examples of constraints might be:</a:t>
            </a:r>
            <a:endParaRPr/>
          </a:p>
          <a:p>
            <a:pPr marL="0" marR="0" lvl="0" indent="0" algn="l" rtl="0">
              <a:spcBef>
                <a:spcPts val="600"/>
              </a:spcBef>
              <a:spcAft>
                <a:spcPts val="0"/>
              </a:spcAft>
              <a:buNone/>
            </a:pP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Budget: we are not going to specify a specific dollar constraint, but the system should be as simple as possible. </a:t>
            </a:r>
            <a:endParaRPr/>
          </a:p>
          <a:p>
            <a:pPr marL="342900" marR="0" lvl="0" indent="-342900" algn="l"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Location of plants. Where do you want to place trees? Where do you want place grasses?</a:t>
            </a:r>
            <a:endParaRPr/>
          </a:p>
          <a:p>
            <a:pPr marL="342900" marR="0" lvl="0" indent="-342900" algn="l"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Variability in rainfall patterns– how much rain do we get?  When do we get it?  When do we not get it?? </a:t>
            </a:r>
            <a:endParaRPr/>
          </a:p>
          <a:p>
            <a:pPr marL="342900" marR="0" lvl="0" indent="-342900" algn="l"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How much rain is in a 100-year flood event in your area?</a:t>
            </a:r>
            <a:endParaRPr/>
          </a:p>
          <a:p>
            <a:pPr marL="342900" marR="0" lvl="0" indent="-342900" algn="l"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What are regulations in your area for the amount of time that water can sit in a basin before infiltrating? (Usually 24 hours)</a:t>
            </a:r>
            <a:endParaRPr/>
          </a:p>
          <a:p>
            <a:pPr marL="342900" marR="0" lvl="0" indent="-342900" algn="l"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How do we determine infiltration or percolation rate for my soil?</a:t>
            </a:r>
            <a:endParaRPr/>
          </a:p>
          <a:p>
            <a:pPr marL="342900" marR="0" lvl="0" indent="-342900" algn="l"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What are components I can add to my system to help infiltrate the water?</a:t>
            </a:r>
            <a:endParaRPr/>
          </a:p>
          <a:p>
            <a:pPr marL="342900" marR="0" lvl="0" indent="-342900" algn="l"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Storage capacity (quantity and scale)– How big does my basin need to be? Is it more than one basin?</a:t>
            </a:r>
            <a:endParaRPr/>
          </a:p>
          <a:p>
            <a:pPr marL="342900" marR="0" lvl="0" indent="-342900" algn="l"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Space (structure as well as scale)</a:t>
            </a:r>
            <a:endParaRPr/>
          </a:p>
          <a:p>
            <a:pPr marL="742950" marR="0" lvl="1" indent="-285750" algn="l" rtl="0">
              <a:spcBef>
                <a:spcPts val="600"/>
              </a:spcBef>
              <a:spcAft>
                <a:spcPts val="0"/>
              </a:spcAft>
              <a:buClr>
                <a:srgbClr val="000000"/>
              </a:buClr>
              <a:buSzPts val="1200"/>
              <a:buFont typeface="Courier New"/>
              <a:buChar char="o"/>
            </a:pPr>
            <a:r>
              <a:rPr lang="en-US" sz="1200">
                <a:solidFill>
                  <a:srgbClr val="000000"/>
                </a:solidFill>
                <a:latin typeface="Calibri"/>
                <a:ea typeface="Calibri"/>
                <a:cs typeface="Calibri"/>
                <a:sym typeface="Calibri"/>
              </a:rPr>
              <a:t>How much water can we store in the space we have? </a:t>
            </a:r>
            <a:endParaRPr/>
          </a:p>
          <a:p>
            <a:pPr marL="742950" marR="0" lvl="1" indent="-285750" algn="l" rtl="0">
              <a:spcBef>
                <a:spcPts val="600"/>
              </a:spcBef>
              <a:spcAft>
                <a:spcPts val="0"/>
              </a:spcAft>
              <a:buClr>
                <a:srgbClr val="000000"/>
              </a:buClr>
              <a:buSzPts val="1200"/>
              <a:buFont typeface="Courier New"/>
              <a:buChar char="o"/>
            </a:pPr>
            <a:r>
              <a:rPr lang="en-US" sz="1200">
                <a:solidFill>
                  <a:srgbClr val="000000"/>
                </a:solidFill>
                <a:latin typeface="Calibri"/>
                <a:ea typeface="Calibri"/>
                <a:cs typeface="Calibri"/>
                <a:sym typeface="Calibri"/>
              </a:rPr>
              <a:t>What other structures or barriers do I have to work around?</a:t>
            </a:r>
            <a:endParaRPr/>
          </a:p>
          <a:p>
            <a:pPr marL="742950" marR="0" lvl="1" indent="-285750" algn="l" rtl="0">
              <a:spcBef>
                <a:spcPts val="600"/>
              </a:spcBef>
              <a:spcAft>
                <a:spcPts val="0"/>
              </a:spcAft>
              <a:buClr>
                <a:srgbClr val="000000"/>
              </a:buClr>
              <a:buSzPts val="1200"/>
              <a:buFont typeface="Courier New"/>
              <a:buChar char="o"/>
            </a:pPr>
            <a:r>
              <a:rPr lang="en-US" sz="1200">
                <a:solidFill>
                  <a:srgbClr val="000000"/>
                </a:solidFill>
                <a:latin typeface="Calibri"/>
                <a:ea typeface="Calibri"/>
                <a:cs typeface="Calibri"/>
                <a:sym typeface="Calibri"/>
              </a:rPr>
              <a:t>Are there underground utility lines in this area?</a:t>
            </a:r>
            <a:endParaRPr/>
          </a:p>
          <a:p>
            <a:pPr marL="342900" marR="0" lvl="0" indent="-342900" algn="l"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Overflow – What shall we do about rainfall events (patterns) that are out of the ordinary?</a:t>
            </a:r>
            <a:endParaRPr/>
          </a:p>
          <a:p>
            <a:pPr marL="342900" marR="0" lvl="0" indent="-342900" algn="l"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Safety (cause and effect) – </a:t>
            </a:r>
            <a:endParaRPr/>
          </a:p>
          <a:p>
            <a:pPr marL="742950" marR="0" lvl="1" indent="-285750" algn="l" rtl="0">
              <a:spcBef>
                <a:spcPts val="600"/>
              </a:spcBef>
              <a:spcAft>
                <a:spcPts val="0"/>
              </a:spcAft>
              <a:buClr>
                <a:srgbClr val="000000"/>
              </a:buClr>
              <a:buSzPts val="1200"/>
              <a:buFont typeface="Courier New"/>
              <a:buChar char="o"/>
            </a:pPr>
            <a:r>
              <a:rPr lang="en-US" sz="1200">
                <a:solidFill>
                  <a:srgbClr val="000000"/>
                </a:solidFill>
                <a:latin typeface="Calibri"/>
                <a:ea typeface="Calibri"/>
                <a:cs typeface="Calibri"/>
                <a:sym typeface="Calibri"/>
              </a:rPr>
              <a:t>What are the rules and regulations of the site and what kinds of limitations will they place on the project?</a:t>
            </a:r>
            <a:endParaRPr/>
          </a:p>
          <a:p>
            <a:pPr marL="742950" marR="0" lvl="1" indent="-285750" algn="l" rtl="0">
              <a:spcBef>
                <a:spcPts val="600"/>
              </a:spcBef>
              <a:spcAft>
                <a:spcPts val="0"/>
              </a:spcAft>
              <a:buClr>
                <a:srgbClr val="000000"/>
              </a:buClr>
              <a:buSzPts val="1200"/>
              <a:buFont typeface="Courier New"/>
              <a:buChar char="o"/>
            </a:pPr>
            <a:r>
              <a:rPr lang="en-US" sz="1200">
                <a:solidFill>
                  <a:srgbClr val="000000"/>
                </a:solidFill>
                <a:latin typeface="Calibri"/>
                <a:ea typeface="Calibri"/>
                <a:cs typeface="Calibri"/>
                <a:sym typeface="Calibri"/>
              </a:rPr>
              <a:t>How deep are my basins?</a:t>
            </a:r>
            <a:br>
              <a:rPr lang="en-US" sz="1200">
                <a:solidFill>
                  <a:srgbClr val="000000"/>
                </a:solidFill>
                <a:latin typeface="Calibri"/>
                <a:ea typeface="Calibri"/>
                <a:cs typeface="Calibri"/>
                <a:sym typeface="Calibri"/>
              </a:rPr>
            </a:b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As with criteria, every constraint becomes a question that will be answered through exploration and ultimately must be answered in order for the design to be successful. Which of these criteria and constraints can be quantified?</a:t>
            </a:r>
            <a:endParaRPr/>
          </a:p>
          <a:p>
            <a:pPr marL="0" marR="0" lvl="0" indent="0" algn="l" rtl="0">
              <a:spcBef>
                <a:spcPts val="600"/>
              </a:spcBef>
              <a:spcAft>
                <a:spcPts val="0"/>
              </a:spcAft>
              <a:buNone/>
            </a:pPr>
            <a:endParaRPr sz="1200">
              <a:solidFill>
                <a:srgbClr val="000000"/>
              </a:solidFill>
              <a:latin typeface="Calibri"/>
              <a:ea typeface="Calibri"/>
              <a:cs typeface="Calibri"/>
              <a:sym typeface="Calibri"/>
            </a:endParaRPr>
          </a:p>
          <a:p>
            <a:pPr marL="0" lvl="0" indent="0" algn="l" rtl="0">
              <a:spcBef>
                <a:spcPts val="600"/>
              </a:spcBef>
              <a:spcAft>
                <a:spcPts val="0"/>
              </a:spcAft>
              <a:buNone/>
            </a:pPr>
            <a:r>
              <a:rPr lang="en-US" sz="1200" i="1">
                <a:latin typeface="Calibri"/>
                <a:ea typeface="Calibri"/>
                <a:cs typeface="Calibri"/>
                <a:sym typeface="Calibri"/>
              </a:rPr>
              <a:t>Remember to keep both the criteria and constraint list posted or available to refer to in later lessons. You will likely be adding to both lists as you work through the EDP.</a:t>
            </a:r>
            <a:endParaRPr i="1"/>
          </a:p>
        </p:txBody>
      </p:sp>
      <p:sp>
        <p:nvSpPr>
          <p:cNvPr id="195" name="Google Shape;19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5" name="Google Shape;35;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EAF6"/>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FCBEF"/>
                </a:solidFill>
                <a:latin typeface="Calibri"/>
                <a:ea typeface="Calibri"/>
                <a:cs typeface="Calibri"/>
                <a:sym typeface="Calibri"/>
              </a:defRPr>
            </a:lvl1pPr>
            <a:lvl2pPr marL="0" marR="0" lvl="1" indent="0" algn="r" rtl="0">
              <a:spcBef>
                <a:spcPts val="0"/>
              </a:spcBef>
              <a:buNone/>
              <a:defRPr sz="1200" b="0" i="0" u="none" strike="noStrike" cap="none">
                <a:solidFill>
                  <a:srgbClr val="5FCBEF"/>
                </a:solidFill>
                <a:latin typeface="Calibri"/>
                <a:ea typeface="Calibri"/>
                <a:cs typeface="Calibri"/>
                <a:sym typeface="Calibri"/>
              </a:defRPr>
            </a:lvl2pPr>
            <a:lvl3pPr marL="0" marR="0" lvl="2" indent="0" algn="r" rtl="0">
              <a:spcBef>
                <a:spcPts val="0"/>
              </a:spcBef>
              <a:buNone/>
              <a:defRPr sz="1200" b="0" i="0" u="none" strike="noStrike" cap="none">
                <a:solidFill>
                  <a:srgbClr val="5FCBEF"/>
                </a:solidFill>
                <a:latin typeface="Calibri"/>
                <a:ea typeface="Calibri"/>
                <a:cs typeface="Calibri"/>
                <a:sym typeface="Calibri"/>
              </a:defRPr>
            </a:lvl3pPr>
            <a:lvl4pPr marL="0" marR="0" lvl="3" indent="0" algn="r" rtl="0">
              <a:spcBef>
                <a:spcPts val="0"/>
              </a:spcBef>
              <a:buNone/>
              <a:defRPr sz="1200" b="0" i="0" u="none" strike="noStrike" cap="none">
                <a:solidFill>
                  <a:srgbClr val="5FCBEF"/>
                </a:solidFill>
                <a:latin typeface="Calibri"/>
                <a:ea typeface="Calibri"/>
                <a:cs typeface="Calibri"/>
                <a:sym typeface="Calibri"/>
              </a:defRPr>
            </a:lvl4pPr>
            <a:lvl5pPr marL="0" marR="0" lvl="4" indent="0" algn="r" rtl="0">
              <a:spcBef>
                <a:spcPts val="0"/>
              </a:spcBef>
              <a:buNone/>
              <a:defRPr sz="1200" b="0" i="0" u="none" strike="noStrike" cap="none">
                <a:solidFill>
                  <a:srgbClr val="5FCBEF"/>
                </a:solidFill>
                <a:latin typeface="Calibri"/>
                <a:ea typeface="Calibri"/>
                <a:cs typeface="Calibri"/>
                <a:sym typeface="Calibri"/>
              </a:defRPr>
            </a:lvl5pPr>
            <a:lvl6pPr marL="0" marR="0" lvl="5" indent="0" algn="r" rtl="0">
              <a:spcBef>
                <a:spcPts val="0"/>
              </a:spcBef>
              <a:buNone/>
              <a:defRPr sz="1200" b="0" i="0" u="none" strike="noStrike" cap="none">
                <a:solidFill>
                  <a:srgbClr val="5FCBEF"/>
                </a:solidFill>
                <a:latin typeface="Calibri"/>
                <a:ea typeface="Calibri"/>
                <a:cs typeface="Calibri"/>
                <a:sym typeface="Calibri"/>
              </a:defRPr>
            </a:lvl6pPr>
            <a:lvl7pPr marL="0" marR="0" lvl="6" indent="0" algn="r" rtl="0">
              <a:spcBef>
                <a:spcPts val="0"/>
              </a:spcBef>
              <a:buNone/>
              <a:defRPr sz="1200" b="0" i="0" u="none" strike="noStrike" cap="none">
                <a:solidFill>
                  <a:srgbClr val="5FCBEF"/>
                </a:solidFill>
                <a:latin typeface="Calibri"/>
                <a:ea typeface="Calibri"/>
                <a:cs typeface="Calibri"/>
                <a:sym typeface="Calibri"/>
              </a:defRPr>
            </a:lvl7pPr>
            <a:lvl8pPr marL="0" marR="0" lvl="7" indent="0" algn="r" rtl="0">
              <a:spcBef>
                <a:spcPts val="0"/>
              </a:spcBef>
              <a:buNone/>
              <a:defRPr sz="1200" b="0" i="0" u="none" strike="noStrike" cap="none">
                <a:solidFill>
                  <a:srgbClr val="5FCBEF"/>
                </a:solidFill>
                <a:latin typeface="Calibri"/>
                <a:ea typeface="Calibri"/>
                <a:cs typeface="Calibri"/>
                <a:sym typeface="Calibri"/>
              </a:defRPr>
            </a:lvl8pPr>
            <a:lvl9pPr marL="0" marR="0" lvl="8" indent="0" algn="r" rtl="0">
              <a:spcBef>
                <a:spcPts val="0"/>
              </a:spcBef>
              <a:buNone/>
              <a:defRPr sz="1200" b="0" i="0" u="none" strike="noStrike" cap="none">
                <a:solidFill>
                  <a:srgbClr val="5FCBE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WZOAqjWzvvA"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8"/>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Google Shape;89;p13"/>
          <p:cNvSpPr txBox="1">
            <a:spLocks noGrp="1"/>
          </p:cNvSpPr>
          <p:nvPr>
            <p:ph type="title"/>
          </p:nvPr>
        </p:nvSpPr>
        <p:spPr>
          <a:xfrm>
            <a:off x="495030" y="2767106"/>
            <a:ext cx="2160621" cy="3071906"/>
          </a:xfrm>
          <a:prstGeom prst="rect">
            <a:avLst/>
          </a:prstGeom>
        </p:spPr>
        <p:txBody>
          <a:bodyPr spcFirstLastPara="1" vert="horz" lIns="91440" tIns="45720" rIns="91440" bIns="45720" rtlCol="0" anchor="t" anchorCtr="0">
            <a:normAutofit/>
          </a:bodyPr>
          <a:lstStyle/>
          <a:p>
            <a:pPr>
              <a:spcBef>
                <a:spcPct val="0"/>
              </a:spcBef>
              <a:buClr>
                <a:srgbClr val="003399"/>
              </a:buClr>
              <a:buSzPts val="4400"/>
            </a:pPr>
            <a:r>
              <a:rPr lang="en-US" sz="3000" b="1" kern="1200" dirty="0">
                <a:solidFill>
                  <a:srgbClr val="FFFFFF"/>
                </a:solidFill>
                <a:latin typeface="+mj-lt"/>
                <a:ea typeface="+mj-ea"/>
                <a:cs typeface="+mj-cs"/>
              </a:rPr>
              <a:t>Lesson Three  </a:t>
            </a:r>
            <a:br>
              <a:rPr lang="en-US" sz="3000" b="1" kern="1200" dirty="0">
                <a:latin typeface="+mj-lt"/>
                <a:ea typeface="+mj-ea"/>
                <a:cs typeface="+mj-cs"/>
              </a:rPr>
            </a:br>
            <a:r>
              <a:rPr lang="en-US" sz="3000" b="1" kern="1200" dirty="0">
                <a:solidFill>
                  <a:srgbClr val="FFFFFF"/>
                </a:solidFill>
                <a:latin typeface="+mj-lt"/>
                <a:ea typeface="+mj-ea"/>
                <a:cs typeface="+mj-cs"/>
              </a:rPr>
              <a:t>Rainwater Harvesting and the EDP</a:t>
            </a:r>
            <a:endParaRPr lang="en-US" sz="3000" kern="1200" dirty="0">
              <a:solidFill>
                <a:srgbClr val="FFFFFF"/>
              </a:solidFill>
              <a:latin typeface="+mj-lt"/>
              <a:ea typeface="+mj-ea"/>
              <a:cs typeface="+mj-cs"/>
            </a:endParaRPr>
          </a:p>
        </p:txBody>
      </p:sp>
      <p:sp>
        <p:nvSpPr>
          <p:cNvPr id="93" name="Google Shape;93;p13"/>
          <p:cNvSpPr txBox="1">
            <a:spLocks noGrp="1"/>
          </p:cNvSpPr>
          <p:nvPr>
            <p:ph type="body" idx="1"/>
          </p:nvPr>
        </p:nvSpPr>
        <p:spPr>
          <a:xfrm>
            <a:off x="283158" y="305020"/>
            <a:ext cx="2368224" cy="1995921"/>
          </a:xfrm>
          <a:prstGeom prst="rect">
            <a:avLst/>
          </a:prstGeom>
        </p:spPr>
        <p:txBody>
          <a:bodyPr spcFirstLastPara="1" vert="horz" lIns="91440" tIns="45720" rIns="91440" bIns="45720" rtlCol="0" anchor="b" anchorCtr="0">
            <a:normAutofit/>
          </a:bodyPr>
          <a:lstStyle/>
          <a:p>
            <a:pPr marL="0" indent="0">
              <a:buClr>
                <a:srgbClr val="003399"/>
              </a:buClr>
              <a:buSzPts val="2800"/>
              <a:buNone/>
            </a:pPr>
            <a:r>
              <a:rPr lang="en-US" sz="1800" b="1" kern="1200" dirty="0">
                <a:solidFill>
                  <a:srgbClr val="FFFFFF"/>
                </a:solidFill>
                <a:latin typeface="+mn-lt"/>
                <a:ea typeface="+mn-ea"/>
                <a:cs typeface="+mn-cs"/>
              </a:rPr>
              <a:t>How can engineering support  rainwater harvesting and  our water resource systems and supplies?</a:t>
            </a:r>
            <a:endParaRPr lang="en-US" sz="1800" kern="1200" dirty="0">
              <a:solidFill>
                <a:srgbClr val="FFFFFF"/>
              </a:solidFill>
              <a:latin typeface="+mn-lt"/>
              <a:ea typeface="+mn-ea"/>
              <a:cs typeface="+mn-cs"/>
            </a:endParaRPr>
          </a:p>
        </p:txBody>
      </p:sp>
      <p:pic>
        <p:nvPicPr>
          <p:cNvPr id="90" name="Google Shape;90;p13"/>
          <p:cNvPicPr preferRelativeResize="0"/>
          <p:nvPr/>
        </p:nvPicPr>
        <p:blipFill rotWithShape="1">
          <a:blip r:embed="rId3"/>
          <a:stretch/>
        </p:blipFill>
        <p:spPr>
          <a:xfrm>
            <a:off x="3376821" y="1247727"/>
            <a:ext cx="5419311" cy="436254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6"/>
        <p:cNvGrpSpPr/>
        <p:nvPr/>
      </p:nvGrpSpPr>
      <p:grpSpPr>
        <a:xfrm>
          <a:off x="0" y="0"/>
          <a:ext cx="0" cy="0"/>
          <a:chOff x="0" y="0"/>
          <a:chExt cx="0" cy="0"/>
        </a:xfrm>
      </p:grpSpPr>
      <p:sp>
        <p:nvSpPr>
          <p:cNvPr id="207" name="Google Shape;207;p22"/>
          <p:cNvSpPr txBox="1">
            <a:spLocks noGrp="1"/>
          </p:cNvSpPr>
          <p:nvPr>
            <p:ph type="title"/>
          </p:nvPr>
        </p:nvSpPr>
        <p:spPr>
          <a:xfrm>
            <a:off x="508000" y="-8"/>
            <a:ext cx="7886700" cy="920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99"/>
              </a:buClr>
              <a:buSzPts val="4400"/>
              <a:buFont typeface="Calibri"/>
              <a:buNone/>
            </a:pPr>
            <a:r>
              <a:rPr lang="en-US" b="1">
                <a:solidFill>
                  <a:srgbClr val="003399"/>
                </a:solidFill>
              </a:rPr>
              <a:t>Engineering Design Process</a:t>
            </a:r>
            <a:endParaRPr/>
          </a:p>
        </p:txBody>
      </p:sp>
      <p:pic>
        <p:nvPicPr>
          <p:cNvPr id="208" name="Google Shape;208;p22" descr="How can you use engineering to stop your pet from running out the front door? Elliot from Design Squad shows you how with his super cool cat invention.&#10;&#10;http://pbskids.org/designsquad/video/cat-invention/&#10;&#10;For more videos, activities and games visit pbskids.org/designsquad" title="Cat Invention | Design Squad">
            <a:hlinkClick r:id="rId3"/>
          </p:cNvPr>
          <p:cNvPicPr preferRelativeResize="0"/>
          <p:nvPr/>
        </p:nvPicPr>
        <p:blipFill>
          <a:blip r:embed="rId4">
            <a:alphaModFix/>
          </a:blip>
          <a:stretch>
            <a:fillRect/>
          </a:stretch>
        </p:blipFill>
        <p:spPr>
          <a:xfrm>
            <a:off x="930600" y="950295"/>
            <a:ext cx="7597300" cy="5697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3"/>
        <p:cNvGrpSpPr/>
        <p:nvPr/>
      </p:nvGrpSpPr>
      <p:grpSpPr>
        <a:xfrm>
          <a:off x="0" y="0"/>
          <a:ext cx="0" cy="0"/>
          <a:chOff x="0" y="0"/>
          <a:chExt cx="0" cy="0"/>
        </a:xfrm>
      </p:grpSpPr>
      <p:sp>
        <p:nvSpPr>
          <p:cNvPr id="214" name="Google Shape;214;p23"/>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99"/>
              </a:buClr>
              <a:buSzPts val="4400"/>
              <a:buFont typeface="Calibri"/>
              <a:buNone/>
            </a:pPr>
            <a:r>
              <a:rPr lang="en-US" b="1">
                <a:solidFill>
                  <a:srgbClr val="003399"/>
                </a:solidFill>
              </a:rPr>
              <a:t>What did you learn?</a:t>
            </a:r>
            <a:endParaRPr/>
          </a:p>
        </p:txBody>
      </p:sp>
      <p:sp>
        <p:nvSpPr>
          <p:cNvPr id="215" name="Google Shape;215;p23"/>
          <p:cNvSpPr txBox="1">
            <a:spLocks noGrp="1"/>
          </p:cNvSpPr>
          <p:nvPr>
            <p:ph type="body" idx="1"/>
          </p:nvPr>
        </p:nvSpPr>
        <p:spPr>
          <a:xfrm>
            <a:off x="628650" y="1889768"/>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2624C"/>
              </a:buClr>
              <a:buSzPts val="3600"/>
              <a:buChar char="•"/>
            </a:pPr>
            <a:r>
              <a:rPr lang="en-US" sz="3600" b="1">
                <a:solidFill>
                  <a:srgbClr val="F2624C"/>
                </a:solidFill>
              </a:rPr>
              <a:t>DISTINGUISH: What is the engineering design process? What is the engineering design process not?</a:t>
            </a:r>
            <a:endParaRPr/>
          </a:p>
          <a:p>
            <a:pPr marL="0" lvl="0" indent="0" algn="l" rtl="0">
              <a:lnSpc>
                <a:spcPct val="90000"/>
              </a:lnSpc>
              <a:spcBef>
                <a:spcPts val="1000"/>
              </a:spcBef>
              <a:spcAft>
                <a:spcPts val="0"/>
              </a:spcAft>
              <a:buClr>
                <a:schemeClr val="dk1"/>
              </a:buClr>
              <a:buSzPts val="3600"/>
              <a:buNone/>
            </a:pPr>
            <a:endParaRPr sz="3600" b="1">
              <a:solidFill>
                <a:srgbClr val="F2624C"/>
              </a:solidFill>
            </a:endParaRPr>
          </a:p>
          <a:p>
            <a:pPr marL="228600" lvl="0" indent="-228600" algn="l" rtl="0">
              <a:lnSpc>
                <a:spcPct val="90000"/>
              </a:lnSpc>
              <a:spcBef>
                <a:spcPts val="1000"/>
              </a:spcBef>
              <a:spcAft>
                <a:spcPts val="0"/>
              </a:spcAft>
              <a:buClr>
                <a:srgbClr val="96C93D"/>
              </a:buClr>
              <a:buSzPts val="3600"/>
              <a:buChar char="•"/>
            </a:pPr>
            <a:r>
              <a:rPr lang="en-US" sz="3600" b="1">
                <a:solidFill>
                  <a:srgbClr val="96C93D"/>
                </a:solidFill>
              </a:rPr>
              <a:t>BUILD THE SYSTEM: What are the structures of a rainwater harvesting system that will need to designed?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0"/>
        <p:cNvGrpSpPr/>
        <p:nvPr/>
      </p:nvGrpSpPr>
      <p:grpSpPr>
        <a:xfrm>
          <a:off x="0" y="0"/>
          <a:ext cx="0" cy="0"/>
          <a:chOff x="0" y="0"/>
          <a:chExt cx="0" cy="0"/>
        </a:xfrm>
      </p:grpSpPr>
      <p:sp>
        <p:nvSpPr>
          <p:cNvPr id="221" name="Google Shape;221;p24"/>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99"/>
              </a:buClr>
              <a:buSzPts val="4400"/>
              <a:buFont typeface="Calibri"/>
              <a:buNone/>
            </a:pPr>
            <a:r>
              <a:rPr lang="en-US" b="1">
                <a:solidFill>
                  <a:srgbClr val="003399"/>
                </a:solidFill>
              </a:rPr>
              <a:t>What did you learn?</a:t>
            </a:r>
            <a:endParaRPr/>
          </a:p>
        </p:txBody>
      </p:sp>
      <p:sp>
        <p:nvSpPr>
          <p:cNvPr id="222" name="Google Shape;222;p24"/>
          <p:cNvSpPr txBox="1">
            <a:spLocks noGrp="1"/>
          </p:cNvSpPr>
          <p:nvPr>
            <p:ph type="body" idx="1"/>
          </p:nvPr>
        </p:nvSpPr>
        <p:spPr>
          <a:xfrm>
            <a:off x="628650" y="1831401"/>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CBFC2"/>
              </a:buClr>
              <a:buSzPts val="3600"/>
              <a:buChar char="•"/>
            </a:pPr>
            <a:r>
              <a:rPr lang="en-US" sz="3600" b="1">
                <a:solidFill>
                  <a:srgbClr val="4CBFC2"/>
                </a:solidFill>
              </a:rPr>
              <a:t>RELATE: How are the structures related to their functions?</a:t>
            </a:r>
            <a:endParaRPr/>
          </a:p>
          <a:p>
            <a:pPr marL="228600" lvl="0" indent="0" algn="l" rtl="0">
              <a:lnSpc>
                <a:spcPct val="90000"/>
              </a:lnSpc>
              <a:spcBef>
                <a:spcPts val="1000"/>
              </a:spcBef>
              <a:spcAft>
                <a:spcPts val="0"/>
              </a:spcAft>
              <a:buClr>
                <a:schemeClr val="dk1"/>
              </a:buClr>
              <a:buSzPts val="3600"/>
              <a:buNone/>
            </a:pPr>
            <a:endParaRPr sz="3600" b="1">
              <a:solidFill>
                <a:srgbClr val="96C93D"/>
              </a:solidFill>
            </a:endParaRPr>
          </a:p>
          <a:p>
            <a:pPr marL="228600" lvl="0" indent="-228600" algn="l" rtl="0">
              <a:lnSpc>
                <a:spcPct val="90000"/>
              </a:lnSpc>
              <a:spcBef>
                <a:spcPts val="1000"/>
              </a:spcBef>
              <a:spcAft>
                <a:spcPts val="0"/>
              </a:spcAft>
              <a:buClr>
                <a:srgbClr val="FBAA35"/>
              </a:buClr>
              <a:buSzPts val="3600"/>
              <a:buChar char="•"/>
            </a:pPr>
            <a:r>
              <a:rPr lang="en-US" sz="3600" b="1">
                <a:solidFill>
                  <a:srgbClr val="FBAA35"/>
                </a:solidFill>
              </a:rPr>
              <a:t>TAKE A PERSPECTIVE: From the perspective of an engineer, what are some important things to consider in designing a rainwater harvesting system?</a:t>
            </a:r>
            <a:endParaRPr sz="3600"/>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7"/>
        <p:cNvGrpSpPr/>
        <p:nvPr/>
      </p:nvGrpSpPr>
      <p:grpSpPr>
        <a:xfrm>
          <a:off x="0" y="0"/>
          <a:ext cx="0" cy="0"/>
          <a:chOff x="0" y="0"/>
          <a:chExt cx="0" cy="0"/>
        </a:xfrm>
      </p:grpSpPr>
      <p:sp>
        <p:nvSpPr>
          <p:cNvPr id="228" name="Google Shape;228;p25"/>
          <p:cNvSpPr txBox="1"/>
          <p:nvPr/>
        </p:nvSpPr>
        <p:spPr>
          <a:xfrm>
            <a:off x="445384" y="121941"/>
            <a:ext cx="5940306"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rgbClr val="1F497D"/>
                </a:solidFill>
                <a:latin typeface="Calibri"/>
                <a:ea typeface="Calibri"/>
                <a:cs typeface="Calibri"/>
                <a:sym typeface="Calibri"/>
              </a:rPr>
              <a:t>Engineering Design Process</a:t>
            </a:r>
            <a:endParaRPr/>
          </a:p>
        </p:txBody>
      </p:sp>
      <p:sp>
        <p:nvSpPr>
          <p:cNvPr id="229" name="Google Shape;229;p25"/>
          <p:cNvSpPr/>
          <p:nvPr/>
        </p:nvSpPr>
        <p:spPr>
          <a:xfrm>
            <a:off x="8282792" y="4002867"/>
            <a:ext cx="77312" cy="604937"/>
          </a:xfrm>
          <a:custGeom>
            <a:avLst/>
            <a:gdLst/>
            <a:ahLst/>
            <a:cxnLst/>
            <a:rect l="l" t="t" r="r" b="b"/>
            <a:pathLst>
              <a:path w="296705" h="1076770" extrusionOk="0">
                <a:moveTo>
                  <a:pt x="282011" y="0"/>
                </a:moveTo>
                <a:cubicBezTo>
                  <a:pt x="296966" y="115368"/>
                  <a:pt x="311921" y="230736"/>
                  <a:pt x="264919" y="410198"/>
                </a:cubicBezTo>
                <a:cubicBezTo>
                  <a:pt x="217917" y="589660"/>
                  <a:pt x="0" y="1076770"/>
                  <a:pt x="0" y="1076770"/>
                </a:cubicBezTo>
                <a:lnTo>
                  <a:pt x="0" y="1076770"/>
                </a:lnTo>
              </a:path>
            </a:pathLst>
          </a:custGeom>
          <a:noFill/>
          <a:ln w="698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25"/>
          <p:cNvSpPr/>
          <p:nvPr/>
        </p:nvSpPr>
        <p:spPr>
          <a:xfrm rot="3396050" flipH="1">
            <a:off x="6516387" y="2024833"/>
            <a:ext cx="985083" cy="867721"/>
          </a:xfrm>
          <a:prstGeom prst="arc">
            <a:avLst>
              <a:gd name="adj1" fmla="val 14098252"/>
              <a:gd name="adj2" fmla="val 21173883"/>
            </a:avLst>
          </a:prstGeom>
          <a:noFill/>
          <a:ln w="69850" cap="flat" cmpd="sng">
            <a:solidFill>
              <a:schemeClr val="dk1"/>
            </a:solidFill>
            <a:prstDash val="solid"/>
            <a:miter lim="800000"/>
            <a:headEnd type="triangle" w="med" len="med"/>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25"/>
          <p:cNvSpPr/>
          <p:nvPr/>
        </p:nvSpPr>
        <p:spPr>
          <a:xfrm rot="19054202" flipH="1">
            <a:off x="6221858" y="5667040"/>
            <a:ext cx="721560" cy="121001"/>
          </a:xfrm>
          <a:custGeom>
            <a:avLst/>
            <a:gdLst/>
            <a:ahLst/>
            <a:cxnLst/>
            <a:rect l="l" t="t" r="r" b="b"/>
            <a:pathLst>
              <a:path w="596821" h="121604" extrusionOk="0">
                <a:moveTo>
                  <a:pt x="596821" y="0"/>
                </a:moveTo>
                <a:cubicBezTo>
                  <a:pt x="538562" y="9710"/>
                  <a:pt x="503837" y="66326"/>
                  <a:pt x="447615" y="84534"/>
                </a:cubicBezTo>
                <a:cubicBezTo>
                  <a:pt x="391394" y="102742"/>
                  <a:pt x="321738" y="103069"/>
                  <a:pt x="259492" y="109247"/>
                </a:cubicBezTo>
                <a:cubicBezTo>
                  <a:pt x="197246" y="115425"/>
                  <a:pt x="135925" y="117485"/>
                  <a:pt x="74141" y="121604"/>
                </a:cubicBezTo>
                <a:lnTo>
                  <a:pt x="0" y="109247"/>
                </a:lnTo>
              </a:path>
            </a:pathLst>
          </a:custGeom>
          <a:noFill/>
          <a:ln w="698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25"/>
          <p:cNvSpPr/>
          <p:nvPr/>
        </p:nvSpPr>
        <p:spPr>
          <a:xfrm rot="1800000">
            <a:off x="3266703" y="5066993"/>
            <a:ext cx="1466787" cy="529814"/>
          </a:xfrm>
          <a:prstGeom prst="arc">
            <a:avLst>
              <a:gd name="adj1" fmla="val 14019763"/>
              <a:gd name="adj2" fmla="val 21173883"/>
            </a:avLst>
          </a:prstGeom>
          <a:noFill/>
          <a:ln w="69850" cap="flat" cmpd="sng">
            <a:solidFill>
              <a:schemeClr val="dk1"/>
            </a:solidFill>
            <a:prstDash val="solid"/>
            <a:miter lim="800000"/>
            <a:headEnd type="triangle" w="med" len="med"/>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25"/>
          <p:cNvSpPr/>
          <p:nvPr/>
        </p:nvSpPr>
        <p:spPr>
          <a:xfrm>
            <a:off x="6749347" y="2422132"/>
            <a:ext cx="2121106" cy="1758979"/>
          </a:xfrm>
          <a:prstGeom prst="ellipse">
            <a:avLst/>
          </a:prstGeom>
          <a:solidFill>
            <a:srgbClr val="FFC000"/>
          </a:solidFill>
          <a:ln w="12700" cap="flat" cmpd="sng">
            <a:solidFill>
              <a:srgbClr val="E08602"/>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PLAN</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25"/>
          <p:cNvSpPr/>
          <p:nvPr/>
        </p:nvSpPr>
        <p:spPr>
          <a:xfrm>
            <a:off x="6836008" y="4468566"/>
            <a:ext cx="1892136" cy="1652424"/>
          </a:xfrm>
          <a:prstGeom prst="ellipse">
            <a:avLst/>
          </a:prstGeom>
          <a:solidFill>
            <a:srgbClr val="4AE2E6"/>
          </a:solidFill>
          <a:ln w="12700" cap="flat" cmpd="sng">
            <a:solidFill>
              <a:srgbClr val="2DA1A6"/>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CREATE</a:t>
            </a:r>
            <a:endParaRPr/>
          </a:p>
        </p:txBody>
      </p:sp>
      <p:sp>
        <p:nvSpPr>
          <p:cNvPr id="235" name="Google Shape;235;p25"/>
          <p:cNvSpPr/>
          <p:nvPr/>
        </p:nvSpPr>
        <p:spPr>
          <a:xfrm>
            <a:off x="4537074" y="4825793"/>
            <a:ext cx="1746805" cy="1879807"/>
          </a:xfrm>
          <a:prstGeom prst="ellipse">
            <a:avLst/>
          </a:prstGeom>
          <a:solidFill>
            <a:srgbClr val="92D050"/>
          </a:solidFill>
          <a:ln w="12700" cap="flat" cmpd="sng">
            <a:solidFill>
              <a:srgbClr val="525252"/>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TEST</a:t>
            </a:r>
            <a:endParaRPr/>
          </a:p>
        </p:txBody>
      </p:sp>
      <p:sp>
        <p:nvSpPr>
          <p:cNvPr id="236" name="Google Shape;236;p25"/>
          <p:cNvSpPr/>
          <p:nvPr/>
        </p:nvSpPr>
        <p:spPr>
          <a:xfrm>
            <a:off x="2242521" y="3584194"/>
            <a:ext cx="1873207" cy="1782899"/>
          </a:xfrm>
          <a:prstGeom prst="ellipse">
            <a:avLst/>
          </a:prstGeom>
          <a:solidFill>
            <a:srgbClr val="C46CAD"/>
          </a:solidFill>
          <a:ln w="12700" cap="flat" cmpd="sng">
            <a:solidFill>
              <a:srgbClr val="6E2C5D"/>
            </a:solidFill>
            <a:prstDash val="solid"/>
            <a:miter lim="800000"/>
            <a:headEnd type="none" w="sm" len="sm"/>
            <a:tailEnd type="none" w="sm" len="sm"/>
          </a:ln>
        </p:spPr>
        <p:txBody>
          <a:bodyPr spcFirstLastPara="1" wrap="square" lIns="0" tIns="91425" rIns="0" bIns="0" anchor="t"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IMPROVE</a:t>
            </a:r>
            <a:endParaRPr/>
          </a:p>
          <a:p>
            <a:pPr marL="0" marR="0" lvl="0" indent="0" algn="l" rtl="0">
              <a:spcBef>
                <a:spcPts val="0"/>
              </a:spcBef>
              <a:spcAft>
                <a:spcPts val="0"/>
              </a:spcAft>
              <a:buNone/>
            </a:pPr>
            <a:endParaRPr sz="1600">
              <a:solidFill>
                <a:srgbClr val="FF0000"/>
              </a:solidFill>
              <a:latin typeface="Calibri"/>
              <a:ea typeface="Calibri"/>
              <a:cs typeface="Calibri"/>
              <a:sym typeface="Calibri"/>
            </a:endParaRPr>
          </a:p>
        </p:txBody>
      </p:sp>
      <p:sp>
        <p:nvSpPr>
          <p:cNvPr id="237" name="Google Shape;237;p25"/>
          <p:cNvSpPr/>
          <p:nvPr/>
        </p:nvSpPr>
        <p:spPr>
          <a:xfrm>
            <a:off x="380887" y="5013047"/>
            <a:ext cx="1898826" cy="1581312"/>
          </a:xfrm>
          <a:prstGeom prst="roundRect">
            <a:avLst>
              <a:gd name="adj" fmla="val 16667"/>
            </a:avLst>
          </a:prstGeom>
          <a:solidFill>
            <a:srgbClr val="FFF95B"/>
          </a:solidFill>
          <a:ln w="12700" cap="flat" cmpd="sng">
            <a:solidFill>
              <a:srgbClr val="C4C6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PRODUCTION</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sp>
        <p:nvSpPr>
          <p:cNvPr id="238" name="Google Shape;238;p25"/>
          <p:cNvSpPr/>
          <p:nvPr/>
        </p:nvSpPr>
        <p:spPr>
          <a:xfrm rot="9593400">
            <a:off x="4066994" y="1736936"/>
            <a:ext cx="1227154" cy="365858"/>
          </a:xfrm>
          <a:prstGeom prst="arc">
            <a:avLst>
              <a:gd name="adj1" fmla="val 14019763"/>
              <a:gd name="adj2" fmla="val 21173883"/>
            </a:avLst>
          </a:prstGeom>
          <a:noFill/>
          <a:ln w="69850" cap="flat" cmpd="sng">
            <a:solidFill>
              <a:schemeClr val="dk1"/>
            </a:solidFill>
            <a:prstDash val="solid"/>
            <a:miter lim="800000"/>
            <a:headEnd type="triangle" w="med" len="med"/>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25"/>
          <p:cNvSpPr/>
          <p:nvPr/>
        </p:nvSpPr>
        <p:spPr>
          <a:xfrm rot="9055686">
            <a:off x="1851517" y="4776704"/>
            <a:ext cx="488608" cy="118028"/>
          </a:xfrm>
          <a:custGeom>
            <a:avLst/>
            <a:gdLst/>
            <a:ahLst/>
            <a:cxnLst/>
            <a:rect l="l" t="t" r="r" b="b"/>
            <a:pathLst>
              <a:path w="596821" h="121604" extrusionOk="0">
                <a:moveTo>
                  <a:pt x="596821" y="0"/>
                </a:moveTo>
                <a:cubicBezTo>
                  <a:pt x="538562" y="9710"/>
                  <a:pt x="503837" y="66326"/>
                  <a:pt x="447615" y="84534"/>
                </a:cubicBezTo>
                <a:cubicBezTo>
                  <a:pt x="391394" y="102742"/>
                  <a:pt x="321738" y="103069"/>
                  <a:pt x="259492" y="109247"/>
                </a:cubicBezTo>
                <a:cubicBezTo>
                  <a:pt x="197246" y="115425"/>
                  <a:pt x="135925" y="117485"/>
                  <a:pt x="74141" y="121604"/>
                </a:cubicBezTo>
                <a:lnTo>
                  <a:pt x="0" y="109247"/>
                </a:lnTo>
              </a:path>
            </a:pathLst>
          </a:custGeom>
          <a:noFill/>
          <a:ln w="698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25"/>
          <p:cNvSpPr/>
          <p:nvPr/>
        </p:nvSpPr>
        <p:spPr>
          <a:xfrm>
            <a:off x="265808" y="1348239"/>
            <a:ext cx="1757977" cy="2737224"/>
          </a:xfrm>
          <a:prstGeom prst="roundRect">
            <a:avLst>
              <a:gd name="adj" fmla="val 16667"/>
            </a:avLst>
          </a:prstGeom>
          <a:solidFill>
            <a:srgbClr val="E1EFD8"/>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Keep in Mind:</a:t>
            </a:r>
            <a:endParaRPr/>
          </a:p>
          <a:p>
            <a:pPr marL="214313" marR="0" lvl="0" indent="-214313" algn="l" rtl="0">
              <a:spcBef>
                <a:spcPts val="0"/>
              </a:spcBef>
              <a:spcAft>
                <a:spcPts val="0"/>
              </a:spcAft>
              <a:buClr>
                <a:schemeClr val="dk1"/>
              </a:buClr>
              <a:buSzPts val="1050"/>
              <a:buFont typeface="Noto Sans Symbols"/>
              <a:buChar char="✔"/>
            </a:pPr>
            <a:r>
              <a:rPr lang="en-US" sz="1050">
                <a:solidFill>
                  <a:schemeClr val="dk1"/>
                </a:solidFill>
                <a:latin typeface="Calibri"/>
                <a:ea typeface="Calibri"/>
                <a:cs typeface="Calibri"/>
                <a:sym typeface="Calibri"/>
              </a:rPr>
              <a:t>Address the problem</a:t>
            </a:r>
            <a:endParaRPr/>
          </a:p>
          <a:p>
            <a:pPr marL="214313" marR="0" lvl="0" indent="-214313" algn="l" rtl="0">
              <a:spcBef>
                <a:spcPts val="0"/>
              </a:spcBef>
              <a:spcAft>
                <a:spcPts val="0"/>
              </a:spcAft>
              <a:buClr>
                <a:schemeClr val="dk1"/>
              </a:buClr>
              <a:buSzPts val="1050"/>
              <a:buFont typeface="Noto Sans Symbols"/>
              <a:buChar char="✔"/>
            </a:pPr>
            <a:r>
              <a:rPr lang="en-US" sz="1050">
                <a:solidFill>
                  <a:schemeClr val="dk1"/>
                </a:solidFill>
                <a:latin typeface="Calibri"/>
                <a:ea typeface="Calibri"/>
                <a:cs typeface="Calibri"/>
                <a:sym typeface="Calibri"/>
              </a:rPr>
              <a:t>Satisfy constraints</a:t>
            </a:r>
            <a:endParaRPr/>
          </a:p>
          <a:p>
            <a:pPr marL="214313" marR="0" lvl="0" indent="-214313" algn="l" rtl="0">
              <a:spcBef>
                <a:spcPts val="0"/>
              </a:spcBef>
              <a:spcAft>
                <a:spcPts val="0"/>
              </a:spcAft>
              <a:buClr>
                <a:schemeClr val="dk1"/>
              </a:buClr>
              <a:buSzPts val="1050"/>
              <a:buFont typeface="Noto Sans Symbols"/>
              <a:buChar char="✔"/>
            </a:pPr>
            <a:r>
              <a:rPr lang="en-US" sz="1050">
                <a:solidFill>
                  <a:schemeClr val="dk1"/>
                </a:solidFill>
                <a:latin typeface="Calibri"/>
                <a:ea typeface="Calibri"/>
                <a:cs typeface="Calibri"/>
                <a:sym typeface="Calibri"/>
              </a:rPr>
              <a:t>Meet the criteria</a:t>
            </a:r>
            <a:endParaRPr/>
          </a:p>
          <a:p>
            <a:pPr marL="214313" marR="0" lvl="0" indent="-214313" algn="l" rtl="0">
              <a:spcBef>
                <a:spcPts val="0"/>
              </a:spcBef>
              <a:spcAft>
                <a:spcPts val="0"/>
              </a:spcAft>
              <a:buClr>
                <a:schemeClr val="dk1"/>
              </a:buClr>
              <a:buSzPts val="1050"/>
              <a:buFont typeface="Noto Sans Symbols"/>
              <a:buChar char="✔"/>
            </a:pPr>
            <a:r>
              <a:rPr lang="en-US" sz="1050">
                <a:solidFill>
                  <a:schemeClr val="dk1"/>
                </a:solidFill>
                <a:latin typeface="Calibri"/>
                <a:ea typeface="Calibri"/>
                <a:cs typeface="Calibri"/>
                <a:sym typeface="Calibri"/>
              </a:rPr>
              <a:t>Think Trade-offs</a:t>
            </a:r>
            <a:endParaRPr/>
          </a:p>
          <a:p>
            <a:pPr marL="214313" marR="0" lvl="0" indent="-214313" algn="l" rtl="0">
              <a:spcBef>
                <a:spcPts val="0"/>
              </a:spcBef>
              <a:spcAft>
                <a:spcPts val="0"/>
              </a:spcAft>
              <a:buClr>
                <a:schemeClr val="dk1"/>
              </a:buClr>
              <a:buSzPts val="1050"/>
              <a:buFont typeface="Noto Sans Symbols"/>
              <a:buChar char="✔"/>
            </a:pPr>
            <a:r>
              <a:rPr lang="en-US" sz="1050">
                <a:solidFill>
                  <a:schemeClr val="dk1"/>
                </a:solidFill>
                <a:latin typeface="Calibri"/>
                <a:ea typeface="Calibri"/>
                <a:cs typeface="Calibri"/>
                <a:sym typeface="Calibri"/>
              </a:rPr>
              <a:t>Be creative</a:t>
            </a:r>
            <a:endParaRPr/>
          </a:p>
          <a:p>
            <a:pPr marL="214313" marR="0" lvl="0" indent="-214313" algn="l" rtl="0">
              <a:spcBef>
                <a:spcPts val="0"/>
              </a:spcBef>
              <a:spcAft>
                <a:spcPts val="0"/>
              </a:spcAft>
              <a:buClr>
                <a:schemeClr val="dk1"/>
              </a:buClr>
              <a:buSzPts val="1050"/>
              <a:buFont typeface="Noto Sans Symbols"/>
              <a:buChar char="✔"/>
            </a:pPr>
            <a:r>
              <a:rPr lang="en-US" sz="1050">
                <a:solidFill>
                  <a:schemeClr val="dk1"/>
                </a:solidFill>
                <a:latin typeface="Calibri"/>
                <a:ea typeface="Calibri"/>
                <a:cs typeface="Calibri"/>
                <a:sym typeface="Calibri"/>
              </a:rPr>
              <a:t>Consider everyone’s ideas</a:t>
            </a:r>
            <a:endParaRPr/>
          </a:p>
          <a:p>
            <a:pPr marL="214313" marR="0" lvl="0" indent="-214313" algn="l" rtl="0">
              <a:spcBef>
                <a:spcPts val="0"/>
              </a:spcBef>
              <a:spcAft>
                <a:spcPts val="0"/>
              </a:spcAft>
              <a:buClr>
                <a:schemeClr val="dk1"/>
              </a:buClr>
              <a:buSzPts val="1050"/>
              <a:buFont typeface="Noto Sans Symbols"/>
              <a:buChar char="✔"/>
            </a:pPr>
            <a:r>
              <a:rPr lang="en-US" sz="1050">
                <a:solidFill>
                  <a:schemeClr val="dk1"/>
                </a:solidFill>
                <a:latin typeface="Calibri"/>
                <a:ea typeface="Calibri"/>
                <a:cs typeface="Calibri"/>
                <a:sym typeface="Calibri"/>
              </a:rPr>
              <a:t>Failure is an important part of the process</a:t>
            </a:r>
            <a:endParaRPr/>
          </a:p>
          <a:p>
            <a:pPr marL="0" marR="0" lvl="0" indent="0" algn="ctr" rtl="0">
              <a:spcBef>
                <a:spcPts val="0"/>
              </a:spcBef>
              <a:spcAft>
                <a:spcPts val="0"/>
              </a:spcAft>
              <a:buNone/>
            </a:pPr>
            <a:endParaRPr sz="1050">
              <a:solidFill>
                <a:schemeClr val="dk1"/>
              </a:solidFill>
              <a:latin typeface="Calibri"/>
              <a:ea typeface="Calibri"/>
              <a:cs typeface="Calibri"/>
              <a:sym typeface="Calibri"/>
            </a:endParaRPr>
          </a:p>
          <a:p>
            <a:pPr marL="0" marR="0" lvl="0" indent="0" algn="ctr" rtl="0">
              <a:spcBef>
                <a:spcPts val="0"/>
              </a:spcBef>
              <a:spcAft>
                <a:spcPts val="0"/>
              </a:spcAft>
              <a:buNone/>
            </a:pPr>
            <a:r>
              <a:rPr lang="en-US" sz="1050" i="1">
                <a:solidFill>
                  <a:schemeClr val="dk1"/>
                </a:solidFill>
                <a:latin typeface="Calibri"/>
                <a:ea typeface="Calibri"/>
                <a:cs typeface="Calibri"/>
                <a:sym typeface="Calibri"/>
              </a:rPr>
              <a:t>Engineering Design is an adaptable and open process.</a:t>
            </a:r>
            <a:endParaRPr/>
          </a:p>
        </p:txBody>
      </p:sp>
      <p:sp>
        <p:nvSpPr>
          <p:cNvPr id="241" name="Google Shape;241;p25"/>
          <p:cNvSpPr/>
          <p:nvPr/>
        </p:nvSpPr>
        <p:spPr>
          <a:xfrm>
            <a:off x="4813269" y="893854"/>
            <a:ext cx="2108960" cy="1728897"/>
          </a:xfrm>
          <a:prstGeom prst="ellipse">
            <a:avLst/>
          </a:prstGeom>
          <a:solidFill>
            <a:srgbClr val="E60000"/>
          </a:solidFill>
          <a:ln w="12700" cap="flat" cmpd="sng">
            <a:solidFill>
              <a:srgbClr val="AF010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EXPLORE</a:t>
            </a:r>
            <a:endParaRPr/>
          </a:p>
          <a:p>
            <a:pPr marL="0" marR="0" lvl="0" indent="0" algn="ctr" rtl="0">
              <a:spcBef>
                <a:spcPts val="0"/>
              </a:spcBef>
              <a:spcAft>
                <a:spcPts val="0"/>
              </a:spcAft>
              <a:buNone/>
            </a:pPr>
            <a:r>
              <a:rPr lang="en-US">
                <a:solidFill>
                  <a:schemeClr val="lt1"/>
                </a:solidFill>
                <a:latin typeface="Calibri"/>
                <a:ea typeface="Calibri"/>
                <a:cs typeface="Calibri"/>
                <a:sym typeface="Calibri"/>
              </a:rPr>
              <a:t>What have others done?</a:t>
            </a:r>
            <a:endParaRPr/>
          </a:p>
          <a:p>
            <a:pPr marL="0" marR="0" lvl="0" indent="0" algn="ctr" rtl="0">
              <a:spcBef>
                <a:spcPts val="0"/>
              </a:spcBef>
              <a:spcAft>
                <a:spcPts val="0"/>
              </a:spcAft>
              <a:buNone/>
            </a:pPr>
            <a:r>
              <a:rPr lang="en-US">
                <a:solidFill>
                  <a:schemeClr val="lt1"/>
                </a:solidFill>
                <a:latin typeface="Calibri"/>
                <a:ea typeface="Calibri"/>
                <a:cs typeface="Calibri"/>
                <a:sym typeface="Calibri"/>
              </a:rPr>
              <a:t>Explore options</a:t>
            </a:r>
            <a:endParaRPr/>
          </a:p>
          <a:p>
            <a:pPr marL="0" marR="0" lvl="0" indent="0" algn="ctr" rtl="0">
              <a:spcBef>
                <a:spcPts val="0"/>
              </a:spcBef>
              <a:spcAft>
                <a:spcPts val="0"/>
              </a:spcAft>
              <a:buNone/>
            </a:pPr>
            <a:r>
              <a:rPr lang="en-US">
                <a:solidFill>
                  <a:schemeClr val="lt1"/>
                </a:solidFill>
                <a:latin typeface="Calibri"/>
                <a:ea typeface="Calibri"/>
                <a:cs typeface="Calibri"/>
                <a:sym typeface="Calibri"/>
              </a:rPr>
              <a:t>Explore materials</a:t>
            </a:r>
            <a:endParaRPr sz="1800">
              <a:solidFill>
                <a:schemeClr val="lt1"/>
              </a:solidFill>
              <a:latin typeface="Calibri"/>
              <a:ea typeface="Calibri"/>
              <a:cs typeface="Calibri"/>
              <a:sym typeface="Calibri"/>
            </a:endParaRPr>
          </a:p>
        </p:txBody>
      </p:sp>
      <p:sp>
        <p:nvSpPr>
          <p:cNvPr id="242" name="Google Shape;242;p25"/>
          <p:cNvSpPr txBox="1"/>
          <p:nvPr/>
        </p:nvSpPr>
        <p:spPr>
          <a:xfrm>
            <a:off x="4784019" y="2870184"/>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25"/>
          <p:cNvSpPr/>
          <p:nvPr/>
        </p:nvSpPr>
        <p:spPr>
          <a:xfrm rot="15674474" flipH="1">
            <a:off x="2259574" y="2682339"/>
            <a:ext cx="1466787" cy="503155"/>
          </a:xfrm>
          <a:prstGeom prst="arc">
            <a:avLst>
              <a:gd name="adj1" fmla="val 14019763"/>
              <a:gd name="adj2" fmla="val 21173883"/>
            </a:avLst>
          </a:prstGeom>
          <a:noFill/>
          <a:ln w="69850" cap="flat" cmpd="sng">
            <a:solidFill>
              <a:schemeClr val="dk1"/>
            </a:solidFill>
            <a:prstDash val="solid"/>
            <a:miter lim="800000"/>
            <a:headEnd type="triangle" w="med" len="med"/>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25"/>
          <p:cNvSpPr txBox="1"/>
          <p:nvPr/>
        </p:nvSpPr>
        <p:spPr>
          <a:xfrm>
            <a:off x="6470343" y="6229703"/>
            <a:ext cx="2154026" cy="4154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a:solidFill>
                  <a:schemeClr val="dk1"/>
                </a:solidFill>
                <a:latin typeface="Calibri"/>
                <a:ea typeface="Calibri"/>
                <a:cs typeface="Calibri"/>
                <a:sym typeface="Calibri"/>
              </a:rPr>
              <a:t>Adapted from University of Arizona College of Engineering</a:t>
            </a:r>
            <a:endParaRPr/>
          </a:p>
        </p:txBody>
      </p:sp>
      <p:sp>
        <p:nvSpPr>
          <p:cNvPr id="245" name="Google Shape;245;p25"/>
          <p:cNvSpPr/>
          <p:nvPr/>
        </p:nvSpPr>
        <p:spPr>
          <a:xfrm>
            <a:off x="6936212" y="79768"/>
            <a:ext cx="2108960" cy="1728897"/>
          </a:xfrm>
          <a:prstGeom prst="ellipse">
            <a:avLst/>
          </a:prstGeom>
          <a:solidFill>
            <a:srgbClr val="FFFF00"/>
          </a:solidFill>
          <a:ln w="12700" cap="flat" cmpd="sng">
            <a:solidFill>
              <a:srgbClr val="E5E004"/>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IMAGINE</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Brainstorm ideas</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Pros ? Cons?</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Choose a starting point</a:t>
            </a:r>
            <a:endParaRPr sz="1800">
              <a:solidFill>
                <a:schemeClr val="dk1"/>
              </a:solidFill>
              <a:latin typeface="Calibri"/>
              <a:ea typeface="Calibri"/>
              <a:cs typeface="Calibri"/>
              <a:sym typeface="Calibri"/>
            </a:endParaRPr>
          </a:p>
        </p:txBody>
      </p:sp>
      <p:sp>
        <p:nvSpPr>
          <p:cNvPr id="246" name="Google Shape;246;p25"/>
          <p:cNvSpPr/>
          <p:nvPr/>
        </p:nvSpPr>
        <p:spPr>
          <a:xfrm>
            <a:off x="2111536" y="1044830"/>
            <a:ext cx="2111862" cy="1887234"/>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ASK</a:t>
            </a:r>
            <a:endParaRPr sz="1300" b="1">
              <a:solidFill>
                <a:schemeClr val="lt1"/>
              </a:solidFill>
              <a:latin typeface="Calibri"/>
              <a:ea typeface="Calibri"/>
              <a:cs typeface="Calibri"/>
              <a:sym typeface="Calibri"/>
            </a:endParaRPr>
          </a:p>
          <a:p>
            <a:pPr marL="0" marR="0" lvl="0" indent="0" algn="ctr" rtl="0">
              <a:spcBef>
                <a:spcPts val="0"/>
              </a:spcBef>
              <a:spcAft>
                <a:spcPts val="0"/>
              </a:spcAft>
              <a:buNone/>
            </a:pPr>
            <a:r>
              <a:rPr lang="en-US" sz="1300">
                <a:solidFill>
                  <a:schemeClr val="lt1"/>
                </a:solidFill>
                <a:latin typeface="Calibri"/>
                <a:ea typeface="Calibri"/>
                <a:cs typeface="Calibri"/>
                <a:sym typeface="Calibri"/>
              </a:rPr>
              <a:t>What is the problem?</a:t>
            </a:r>
            <a:endParaRPr/>
          </a:p>
          <a:p>
            <a:pPr marL="0" marR="0" lvl="0" indent="0" algn="ctr" rtl="0">
              <a:spcBef>
                <a:spcPts val="0"/>
              </a:spcBef>
              <a:spcAft>
                <a:spcPts val="0"/>
              </a:spcAft>
              <a:buNone/>
            </a:pPr>
            <a:r>
              <a:rPr lang="en-US" sz="1300">
                <a:solidFill>
                  <a:schemeClr val="lt1"/>
                </a:solidFill>
                <a:latin typeface="Calibri"/>
                <a:ea typeface="Calibri"/>
                <a:cs typeface="Calibri"/>
                <a:sym typeface="Calibri"/>
              </a:rPr>
              <a:t>What are the constraints?</a:t>
            </a:r>
            <a:endParaRPr/>
          </a:p>
          <a:p>
            <a:pPr marL="0" marR="0" lvl="0" indent="0" algn="ctr" rtl="0">
              <a:spcBef>
                <a:spcPts val="0"/>
              </a:spcBef>
              <a:spcAft>
                <a:spcPts val="0"/>
              </a:spcAft>
              <a:buNone/>
            </a:pPr>
            <a:r>
              <a:rPr lang="en-US" sz="1300">
                <a:solidFill>
                  <a:schemeClr val="lt1"/>
                </a:solidFill>
                <a:latin typeface="Calibri"/>
                <a:ea typeface="Calibri"/>
                <a:cs typeface="Calibri"/>
                <a:sym typeface="Calibri"/>
              </a:rPr>
              <a:t>What are the criteria?</a:t>
            </a:r>
            <a:endParaRPr/>
          </a:p>
        </p:txBody>
      </p:sp>
      <p:grpSp>
        <p:nvGrpSpPr>
          <p:cNvPr id="247" name="Google Shape;247;p25"/>
          <p:cNvGrpSpPr/>
          <p:nvPr/>
        </p:nvGrpSpPr>
        <p:grpSpPr>
          <a:xfrm rot="10580185">
            <a:off x="5765179" y="604148"/>
            <a:ext cx="1214620" cy="859076"/>
            <a:chOff x="3803607" y="2404451"/>
            <a:chExt cx="1339167" cy="765478"/>
          </a:xfrm>
        </p:grpSpPr>
        <p:sp>
          <p:nvSpPr>
            <p:cNvPr id="248" name="Google Shape;248;p25"/>
            <p:cNvSpPr/>
            <p:nvPr/>
          </p:nvSpPr>
          <p:spPr>
            <a:xfrm rot="9593400">
              <a:off x="3890132" y="2604261"/>
              <a:ext cx="1227154" cy="365858"/>
            </a:xfrm>
            <a:prstGeom prst="arc">
              <a:avLst>
                <a:gd name="adj1" fmla="val 14019763"/>
                <a:gd name="adj2" fmla="val 21173883"/>
              </a:avLst>
            </a:prstGeom>
            <a:noFill/>
            <a:ln w="69850" cap="flat" cmpd="sng">
              <a:solidFill>
                <a:schemeClr val="dk1"/>
              </a:solidFill>
              <a:prstDash val="solid"/>
              <a:miter lim="800000"/>
              <a:headEnd type="triangle" w="med" len="med"/>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25"/>
            <p:cNvSpPr/>
            <p:nvPr/>
          </p:nvSpPr>
          <p:spPr>
            <a:xfrm rot="-5178254">
              <a:off x="3814819" y="2928949"/>
              <a:ext cx="194788" cy="205083"/>
            </a:xfrm>
            <a:prstGeom prst="triangle">
              <a:avLst>
                <a:gd name="adj" fmla="val 50000"/>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grpSp>
      <p:grpSp>
        <p:nvGrpSpPr>
          <p:cNvPr id="250" name="Google Shape;250;p25"/>
          <p:cNvGrpSpPr/>
          <p:nvPr/>
        </p:nvGrpSpPr>
        <p:grpSpPr>
          <a:xfrm>
            <a:off x="3717032" y="1262102"/>
            <a:ext cx="2668572" cy="2968733"/>
            <a:chOff x="3512500" y="1264808"/>
            <a:chExt cx="2602843" cy="2956894"/>
          </a:xfrm>
        </p:grpSpPr>
        <p:sp>
          <p:nvSpPr>
            <p:cNvPr id="251" name="Google Shape;251;p25"/>
            <p:cNvSpPr/>
            <p:nvPr/>
          </p:nvSpPr>
          <p:spPr>
            <a:xfrm rot="-8533866" flipH="1">
              <a:off x="4320446" y="1255307"/>
              <a:ext cx="986951" cy="2975895"/>
            </a:xfrm>
            <a:prstGeom prst="arc">
              <a:avLst>
                <a:gd name="adj1" fmla="val 16398593"/>
                <a:gd name="adj2" fmla="val 3105422"/>
              </a:avLst>
            </a:prstGeom>
            <a:noFill/>
            <a:ln w="69850" cap="flat" cmpd="sng">
              <a:solidFill>
                <a:schemeClr val="dk1"/>
              </a:solidFill>
              <a:prstDash val="solid"/>
              <a:miter lim="800000"/>
              <a:headEnd type="none" w="sm" len="sm"/>
              <a:tailEnd type="triangle" w="lg" len="lg"/>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25"/>
            <p:cNvSpPr/>
            <p:nvPr/>
          </p:nvSpPr>
          <p:spPr>
            <a:xfrm rot="-5400000">
              <a:off x="3700381" y="3814034"/>
              <a:ext cx="311100" cy="288331"/>
            </a:xfrm>
            <a:prstGeom prst="triangle">
              <a:avLst>
                <a:gd name="adj" fmla="val 50000"/>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grpSp>
      <p:grpSp>
        <p:nvGrpSpPr>
          <p:cNvPr id="253" name="Google Shape;253;p25"/>
          <p:cNvGrpSpPr/>
          <p:nvPr/>
        </p:nvGrpSpPr>
        <p:grpSpPr>
          <a:xfrm rot="18129993">
            <a:off x="7545848" y="1466823"/>
            <a:ext cx="1180381" cy="765478"/>
            <a:chOff x="3803607" y="2404451"/>
            <a:chExt cx="1339167" cy="765478"/>
          </a:xfrm>
        </p:grpSpPr>
        <p:sp>
          <p:nvSpPr>
            <p:cNvPr id="254" name="Google Shape;254;p25"/>
            <p:cNvSpPr/>
            <p:nvPr/>
          </p:nvSpPr>
          <p:spPr>
            <a:xfrm rot="9593400">
              <a:off x="3890132" y="2604261"/>
              <a:ext cx="1227154" cy="365858"/>
            </a:xfrm>
            <a:prstGeom prst="arc">
              <a:avLst>
                <a:gd name="adj1" fmla="val 14019763"/>
                <a:gd name="adj2" fmla="val 21173883"/>
              </a:avLst>
            </a:prstGeom>
            <a:noFill/>
            <a:ln w="69850" cap="flat" cmpd="sng">
              <a:solidFill>
                <a:schemeClr val="dk1"/>
              </a:solidFill>
              <a:prstDash val="solid"/>
              <a:miter lim="800000"/>
              <a:headEnd type="triangle" w="med" len="med"/>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25"/>
            <p:cNvSpPr/>
            <p:nvPr/>
          </p:nvSpPr>
          <p:spPr>
            <a:xfrm rot="-5178254">
              <a:off x="3814819" y="2928949"/>
              <a:ext cx="194788" cy="205083"/>
            </a:xfrm>
            <a:prstGeom prst="triangle">
              <a:avLst>
                <a:gd name="adj" fmla="val 50000"/>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grpSp>
      <p:grpSp>
        <p:nvGrpSpPr>
          <p:cNvPr id="256" name="Google Shape;256;p25"/>
          <p:cNvGrpSpPr/>
          <p:nvPr/>
        </p:nvGrpSpPr>
        <p:grpSpPr>
          <a:xfrm>
            <a:off x="3876560" y="2256931"/>
            <a:ext cx="3654529" cy="2540349"/>
            <a:chOff x="3876560" y="2256931"/>
            <a:chExt cx="3654529" cy="2540349"/>
          </a:xfrm>
        </p:grpSpPr>
        <p:sp>
          <p:nvSpPr>
            <p:cNvPr id="257" name="Google Shape;257;p25"/>
            <p:cNvSpPr/>
            <p:nvPr/>
          </p:nvSpPr>
          <p:spPr>
            <a:xfrm rot="-7049695" flipH="1">
              <a:off x="5210349" y="1724007"/>
              <a:ext cx="986951" cy="3606197"/>
            </a:xfrm>
            <a:prstGeom prst="arc">
              <a:avLst>
                <a:gd name="adj1" fmla="val 16398593"/>
                <a:gd name="adj2" fmla="val 4397305"/>
              </a:avLst>
            </a:prstGeom>
            <a:noFill/>
            <a:ln w="69850" cap="flat" cmpd="sng">
              <a:solidFill>
                <a:schemeClr val="dk1"/>
              </a:solidFill>
              <a:prstDash val="solid"/>
              <a:miter lim="800000"/>
              <a:headEnd type="none" w="sm" len="sm"/>
              <a:tailEnd type="triangle" w="lg" len="lg"/>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25"/>
            <p:cNvSpPr/>
            <p:nvPr/>
          </p:nvSpPr>
          <p:spPr>
            <a:xfrm rot="-4792647">
              <a:off x="3977496" y="4262070"/>
              <a:ext cx="361069" cy="319066"/>
            </a:xfrm>
            <a:prstGeom prst="triangle">
              <a:avLst>
                <a:gd name="adj" fmla="val 50000"/>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grpSp>
      <p:sp>
        <p:nvSpPr>
          <p:cNvPr id="259" name="Google Shape;259;p25"/>
          <p:cNvSpPr txBox="1"/>
          <p:nvPr/>
        </p:nvSpPr>
        <p:spPr>
          <a:xfrm>
            <a:off x="6995430" y="5136024"/>
            <a:ext cx="1628939"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dk1"/>
                </a:solidFill>
                <a:latin typeface="Calibri"/>
                <a:ea typeface="Calibri"/>
                <a:cs typeface="Calibri"/>
                <a:sym typeface="Calibri"/>
              </a:rPr>
              <a:t>Follow plan &amp; build</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Document changes</a:t>
            </a:r>
            <a:endParaRPr/>
          </a:p>
        </p:txBody>
      </p:sp>
      <p:sp>
        <p:nvSpPr>
          <p:cNvPr id="260" name="Google Shape;260;p25"/>
          <p:cNvSpPr txBox="1"/>
          <p:nvPr/>
        </p:nvSpPr>
        <p:spPr>
          <a:xfrm>
            <a:off x="4553544" y="5534344"/>
            <a:ext cx="1768763"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dk1"/>
                </a:solidFill>
                <a:latin typeface="Calibri"/>
                <a:ea typeface="Calibri"/>
                <a:cs typeface="Calibri"/>
                <a:sym typeface="Calibri"/>
              </a:rPr>
              <a:t>Try it out!</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Collect data</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Record observations</a:t>
            </a:r>
            <a:endParaRPr/>
          </a:p>
        </p:txBody>
      </p:sp>
      <p:sp>
        <p:nvSpPr>
          <p:cNvPr id="261" name="Google Shape;261;p25"/>
          <p:cNvSpPr txBox="1"/>
          <p:nvPr/>
        </p:nvSpPr>
        <p:spPr>
          <a:xfrm>
            <a:off x="6794776" y="3025188"/>
            <a:ext cx="2127445"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dk1"/>
                </a:solidFill>
                <a:latin typeface="Calibri"/>
                <a:ea typeface="Calibri"/>
                <a:cs typeface="Calibri"/>
                <a:sym typeface="Calibri"/>
              </a:rPr>
              <a:t>Refine best idea</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List materials &amp; tools</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Make a plan for building</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&amp; testing</a:t>
            </a:r>
            <a:endParaRPr/>
          </a:p>
        </p:txBody>
      </p:sp>
      <p:sp>
        <p:nvSpPr>
          <p:cNvPr id="262" name="Google Shape;262;p25"/>
          <p:cNvSpPr txBox="1"/>
          <p:nvPr/>
        </p:nvSpPr>
        <p:spPr>
          <a:xfrm>
            <a:off x="2218184" y="4296098"/>
            <a:ext cx="1949300"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alibri"/>
                <a:ea typeface="Calibri"/>
                <a:cs typeface="Calibri"/>
                <a:sym typeface="Calibri"/>
              </a:rPr>
              <a:t>Analyze your data</a:t>
            </a:r>
            <a:endParaRPr/>
          </a:p>
          <a:p>
            <a:pPr marL="0" marR="0" lvl="0" indent="0" algn="ctr" rtl="0">
              <a:spcBef>
                <a:spcPts val="0"/>
              </a:spcBef>
              <a:spcAft>
                <a:spcPts val="0"/>
              </a:spcAft>
              <a:buNone/>
            </a:pPr>
            <a:r>
              <a:rPr lang="en-US">
                <a:solidFill>
                  <a:schemeClr val="lt1"/>
                </a:solidFill>
                <a:latin typeface="Calibri"/>
                <a:ea typeface="Calibri"/>
                <a:cs typeface="Calibri"/>
                <a:sym typeface="Calibri"/>
              </a:rPr>
              <a:t>Can you make it better?</a:t>
            </a:r>
            <a:endParaRPr/>
          </a:p>
          <a:p>
            <a:pPr marL="0" marR="0" lvl="0" indent="0" algn="ctr" rtl="0">
              <a:spcBef>
                <a:spcPts val="0"/>
              </a:spcBef>
              <a:spcAft>
                <a:spcPts val="0"/>
              </a:spcAft>
              <a:buNone/>
            </a:pPr>
            <a:r>
              <a:rPr lang="en-US">
                <a:solidFill>
                  <a:schemeClr val="lt1"/>
                </a:solidFill>
                <a:latin typeface="Calibri"/>
                <a:ea typeface="Calibri"/>
                <a:cs typeface="Calibri"/>
                <a:sym typeface="Calibri"/>
              </a:rPr>
              <a:t>Redesign?</a:t>
            </a:r>
            <a:endParaRPr/>
          </a:p>
        </p:txBody>
      </p:sp>
      <p:sp>
        <p:nvSpPr>
          <p:cNvPr id="263" name="Google Shape;263;p25"/>
          <p:cNvSpPr txBox="1"/>
          <p:nvPr/>
        </p:nvSpPr>
        <p:spPr>
          <a:xfrm>
            <a:off x="414525" y="5396942"/>
            <a:ext cx="1831549" cy="13849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dk1"/>
                </a:solidFill>
                <a:latin typeface="Calibri"/>
                <a:ea typeface="Calibri"/>
                <a:cs typeface="Calibri"/>
                <a:sym typeface="Calibri"/>
              </a:rPr>
              <a:t>Does design meet criteria &amp; constraints?</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Present your design</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Get feedback</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Reflect</a:t>
            </a:r>
            <a:endParaRPr/>
          </a:p>
          <a:p>
            <a:pPr marL="0" marR="0" lvl="0" indent="0" algn="l" rtl="0">
              <a:spcBef>
                <a:spcPts val="0"/>
              </a:spcBef>
              <a:spcAft>
                <a:spcPts val="0"/>
              </a:spcAft>
              <a:buNone/>
            </a:pPr>
            <a:endParaRPr>
              <a:solidFill>
                <a:schemeClr val="dk1"/>
              </a:solidFill>
              <a:latin typeface="Calibri"/>
              <a:ea typeface="Calibri"/>
              <a:cs typeface="Calibri"/>
              <a:sym typeface="Calibri"/>
            </a:endParaRPr>
          </a:p>
        </p:txBody>
      </p:sp>
      <p:pic>
        <p:nvPicPr>
          <p:cNvPr id="264" name="Google Shape;264;p25"/>
          <p:cNvPicPr preferRelativeResize="0"/>
          <p:nvPr/>
        </p:nvPicPr>
        <p:blipFill rotWithShape="1">
          <a:blip r:embed="rId3">
            <a:alphaModFix/>
          </a:blip>
          <a:srcRect/>
          <a:stretch/>
        </p:blipFill>
        <p:spPr>
          <a:xfrm>
            <a:off x="2739030" y="5880310"/>
            <a:ext cx="1367272" cy="8252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sp>
        <p:nvSpPr>
          <p:cNvPr id="271" name="Google Shape;271;p26"/>
          <p:cNvSpPr txBox="1"/>
          <p:nvPr/>
        </p:nvSpPr>
        <p:spPr>
          <a:xfrm>
            <a:off x="0" y="214009"/>
            <a:ext cx="9143999"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rgbClr val="003399"/>
                </a:solidFill>
                <a:latin typeface="Calibri"/>
                <a:ea typeface="Calibri"/>
                <a:cs typeface="Calibri"/>
                <a:sym typeface="Calibri"/>
              </a:rPr>
              <a:t>Homework</a:t>
            </a:r>
            <a:endParaRPr/>
          </a:p>
        </p:txBody>
      </p:sp>
      <p:pic>
        <p:nvPicPr>
          <p:cNvPr id="2" name="Picture 1" descr="A screenshot of a computer&#10;&#10;Description automatically generated">
            <a:extLst>
              <a:ext uri="{FF2B5EF4-FFF2-40B4-BE49-F238E27FC236}">
                <a16:creationId xmlns:a16="http://schemas.microsoft.com/office/drawing/2014/main" id="{68434AA3-DD16-AF4A-F2F4-8E8D934A3E58}"/>
              </a:ext>
            </a:extLst>
          </p:cNvPr>
          <p:cNvPicPr>
            <a:picLocks noChangeAspect="1"/>
          </p:cNvPicPr>
          <p:nvPr/>
        </p:nvPicPr>
        <p:blipFill>
          <a:blip r:embed="rId3"/>
          <a:stretch>
            <a:fillRect/>
          </a:stretch>
        </p:blipFill>
        <p:spPr>
          <a:xfrm>
            <a:off x="1411667" y="871897"/>
            <a:ext cx="6323770" cy="5611161"/>
          </a:xfrm>
          <a:prstGeom prst="rect">
            <a:avLst/>
          </a:prstGeom>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367593" y="639756"/>
            <a:ext cx="4216355" cy="42098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624C"/>
              </a:buClr>
              <a:buSzPts val="4400"/>
              <a:buFont typeface="Calibri"/>
              <a:buNone/>
            </a:pPr>
            <a:r>
              <a:rPr lang="en-US" b="1">
                <a:solidFill>
                  <a:srgbClr val="F2624C"/>
                </a:solidFill>
                <a:latin typeface="Calibri"/>
                <a:ea typeface="Calibri"/>
                <a:cs typeface="Calibri"/>
                <a:sym typeface="Calibri"/>
              </a:rPr>
              <a:t>DISTINGUISH: </a:t>
            </a:r>
            <a:br>
              <a:rPr lang="en-US" b="1">
                <a:solidFill>
                  <a:srgbClr val="F2624C"/>
                </a:solidFill>
                <a:latin typeface="Calibri"/>
                <a:ea typeface="Calibri"/>
                <a:cs typeface="Calibri"/>
                <a:sym typeface="Calibri"/>
              </a:rPr>
            </a:br>
            <a:br>
              <a:rPr lang="en-US" b="1">
                <a:solidFill>
                  <a:srgbClr val="F2624C"/>
                </a:solidFill>
                <a:latin typeface="Calibri"/>
                <a:ea typeface="Calibri"/>
                <a:cs typeface="Calibri"/>
                <a:sym typeface="Calibri"/>
              </a:rPr>
            </a:br>
            <a:r>
              <a:rPr lang="en-US">
                <a:solidFill>
                  <a:srgbClr val="F2624C"/>
                </a:solidFill>
              </a:rPr>
              <a:t>What is the engineering design process? </a:t>
            </a:r>
            <a:br>
              <a:rPr lang="en-US">
                <a:solidFill>
                  <a:srgbClr val="F2624C"/>
                </a:solidFill>
              </a:rPr>
            </a:br>
            <a:endParaRPr>
              <a:solidFill>
                <a:srgbClr val="F2624C"/>
              </a:solidFill>
            </a:endParaRPr>
          </a:p>
        </p:txBody>
      </p:sp>
      <p:pic>
        <p:nvPicPr>
          <p:cNvPr id="102" name="Google Shape;102;p14" descr="Image result for engineering design process photos"/>
          <p:cNvPicPr preferRelativeResize="0"/>
          <p:nvPr/>
        </p:nvPicPr>
        <p:blipFill rotWithShape="1">
          <a:blip r:embed="rId3">
            <a:alphaModFix/>
          </a:blip>
          <a:srcRect/>
          <a:stretch/>
        </p:blipFill>
        <p:spPr>
          <a:xfrm>
            <a:off x="4596492" y="314338"/>
            <a:ext cx="4221388" cy="4273991"/>
          </a:xfrm>
          <a:prstGeom prst="rect">
            <a:avLst/>
          </a:prstGeom>
          <a:noFill/>
          <a:ln>
            <a:noFill/>
          </a:ln>
        </p:spPr>
      </p:pic>
      <p:sp>
        <p:nvSpPr>
          <p:cNvPr id="103" name="Google Shape;103;p14"/>
          <p:cNvSpPr txBox="1"/>
          <p:nvPr/>
        </p:nvSpPr>
        <p:spPr>
          <a:xfrm>
            <a:off x="456801" y="4577974"/>
            <a:ext cx="8368590" cy="228082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2624C"/>
              </a:buClr>
              <a:buSzPts val="4400"/>
              <a:buFont typeface="Calibri"/>
              <a:buNone/>
            </a:pPr>
            <a:r>
              <a:rPr lang="en-US" sz="4400">
                <a:solidFill>
                  <a:srgbClr val="F2624C"/>
                </a:solidFill>
                <a:latin typeface="Calibri"/>
                <a:ea typeface="Calibri"/>
                <a:cs typeface="Calibri"/>
                <a:sym typeface="Calibri"/>
              </a:rPr>
              <a:t>What is the engineering design process not?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p:nvSpPr>
          <p:cNvPr id="109" name="Google Shape;109;p15"/>
          <p:cNvSpPr txBox="1"/>
          <p:nvPr/>
        </p:nvSpPr>
        <p:spPr>
          <a:xfrm>
            <a:off x="445384" y="121941"/>
            <a:ext cx="5940306"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rgbClr val="1F497D"/>
                </a:solidFill>
                <a:latin typeface="Calibri"/>
                <a:ea typeface="Calibri"/>
                <a:cs typeface="Calibri"/>
                <a:sym typeface="Calibri"/>
              </a:rPr>
              <a:t>Engineering Design Process</a:t>
            </a:r>
            <a:endParaRPr/>
          </a:p>
        </p:txBody>
      </p:sp>
      <p:sp>
        <p:nvSpPr>
          <p:cNvPr id="110" name="Google Shape;110;p15"/>
          <p:cNvSpPr/>
          <p:nvPr/>
        </p:nvSpPr>
        <p:spPr>
          <a:xfrm>
            <a:off x="8282792" y="4002867"/>
            <a:ext cx="77312" cy="604937"/>
          </a:xfrm>
          <a:custGeom>
            <a:avLst/>
            <a:gdLst/>
            <a:ahLst/>
            <a:cxnLst/>
            <a:rect l="l" t="t" r="r" b="b"/>
            <a:pathLst>
              <a:path w="296705" h="1076770" extrusionOk="0">
                <a:moveTo>
                  <a:pt x="282011" y="0"/>
                </a:moveTo>
                <a:cubicBezTo>
                  <a:pt x="296966" y="115368"/>
                  <a:pt x="311921" y="230736"/>
                  <a:pt x="264919" y="410198"/>
                </a:cubicBezTo>
                <a:cubicBezTo>
                  <a:pt x="217917" y="589660"/>
                  <a:pt x="0" y="1076770"/>
                  <a:pt x="0" y="1076770"/>
                </a:cubicBezTo>
                <a:lnTo>
                  <a:pt x="0" y="1076770"/>
                </a:lnTo>
              </a:path>
            </a:pathLst>
          </a:custGeom>
          <a:noFill/>
          <a:ln w="698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15"/>
          <p:cNvSpPr/>
          <p:nvPr/>
        </p:nvSpPr>
        <p:spPr>
          <a:xfrm rot="3396050" flipH="1">
            <a:off x="6516387" y="2024833"/>
            <a:ext cx="985083" cy="867721"/>
          </a:xfrm>
          <a:prstGeom prst="arc">
            <a:avLst>
              <a:gd name="adj1" fmla="val 14098252"/>
              <a:gd name="adj2" fmla="val 21173883"/>
            </a:avLst>
          </a:prstGeom>
          <a:noFill/>
          <a:ln w="69850" cap="flat" cmpd="sng">
            <a:solidFill>
              <a:schemeClr val="dk1"/>
            </a:solidFill>
            <a:prstDash val="solid"/>
            <a:miter lim="800000"/>
            <a:headEnd type="triangle" w="med" len="med"/>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15"/>
          <p:cNvSpPr/>
          <p:nvPr/>
        </p:nvSpPr>
        <p:spPr>
          <a:xfrm rot="19054202" flipH="1">
            <a:off x="6221858" y="5667040"/>
            <a:ext cx="721560" cy="121001"/>
          </a:xfrm>
          <a:custGeom>
            <a:avLst/>
            <a:gdLst/>
            <a:ahLst/>
            <a:cxnLst/>
            <a:rect l="l" t="t" r="r" b="b"/>
            <a:pathLst>
              <a:path w="596821" h="121604" extrusionOk="0">
                <a:moveTo>
                  <a:pt x="596821" y="0"/>
                </a:moveTo>
                <a:cubicBezTo>
                  <a:pt x="538562" y="9710"/>
                  <a:pt x="503837" y="66326"/>
                  <a:pt x="447615" y="84534"/>
                </a:cubicBezTo>
                <a:cubicBezTo>
                  <a:pt x="391394" y="102742"/>
                  <a:pt x="321738" y="103069"/>
                  <a:pt x="259492" y="109247"/>
                </a:cubicBezTo>
                <a:cubicBezTo>
                  <a:pt x="197246" y="115425"/>
                  <a:pt x="135925" y="117485"/>
                  <a:pt x="74141" y="121604"/>
                </a:cubicBezTo>
                <a:lnTo>
                  <a:pt x="0" y="109247"/>
                </a:lnTo>
              </a:path>
            </a:pathLst>
          </a:custGeom>
          <a:noFill/>
          <a:ln w="698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15"/>
          <p:cNvSpPr/>
          <p:nvPr/>
        </p:nvSpPr>
        <p:spPr>
          <a:xfrm rot="1800000">
            <a:off x="3266703" y="5066993"/>
            <a:ext cx="1466787" cy="529814"/>
          </a:xfrm>
          <a:prstGeom prst="arc">
            <a:avLst>
              <a:gd name="adj1" fmla="val 14019763"/>
              <a:gd name="adj2" fmla="val 21173883"/>
            </a:avLst>
          </a:prstGeom>
          <a:noFill/>
          <a:ln w="69850" cap="flat" cmpd="sng">
            <a:solidFill>
              <a:schemeClr val="dk1"/>
            </a:solidFill>
            <a:prstDash val="solid"/>
            <a:miter lim="800000"/>
            <a:headEnd type="triangle" w="med" len="med"/>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5"/>
          <p:cNvSpPr/>
          <p:nvPr/>
        </p:nvSpPr>
        <p:spPr>
          <a:xfrm>
            <a:off x="6749347" y="2422132"/>
            <a:ext cx="2121106" cy="1758979"/>
          </a:xfrm>
          <a:prstGeom prst="ellipse">
            <a:avLst/>
          </a:prstGeom>
          <a:solidFill>
            <a:srgbClr val="FFC000"/>
          </a:solidFill>
          <a:ln w="12700" cap="flat" cmpd="sng">
            <a:solidFill>
              <a:srgbClr val="E08602"/>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PLAN</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5"/>
          <p:cNvSpPr/>
          <p:nvPr/>
        </p:nvSpPr>
        <p:spPr>
          <a:xfrm>
            <a:off x="6836008" y="4468566"/>
            <a:ext cx="1892136" cy="1652424"/>
          </a:xfrm>
          <a:prstGeom prst="ellipse">
            <a:avLst/>
          </a:prstGeom>
          <a:solidFill>
            <a:srgbClr val="4AE2E6"/>
          </a:solidFill>
          <a:ln w="12700" cap="flat" cmpd="sng">
            <a:solidFill>
              <a:srgbClr val="2DA1A6"/>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CREATE</a:t>
            </a:r>
            <a:endParaRPr/>
          </a:p>
        </p:txBody>
      </p:sp>
      <p:sp>
        <p:nvSpPr>
          <p:cNvPr id="116" name="Google Shape;116;p15"/>
          <p:cNvSpPr/>
          <p:nvPr/>
        </p:nvSpPr>
        <p:spPr>
          <a:xfrm>
            <a:off x="4537074" y="4825793"/>
            <a:ext cx="1746805" cy="1879807"/>
          </a:xfrm>
          <a:prstGeom prst="ellipse">
            <a:avLst/>
          </a:prstGeom>
          <a:solidFill>
            <a:srgbClr val="92D050"/>
          </a:solidFill>
          <a:ln w="12700" cap="flat" cmpd="sng">
            <a:solidFill>
              <a:srgbClr val="525252"/>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TEST</a:t>
            </a:r>
            <a:endParaRPr/>
          </a:p>
        </p:txBody>
      </p:sp>
      <p:sp>
        <p:nvSpPr>
          <p:cNvPr id="117" name="Google Shape;117;p15"/>
          <p:cNvSpPr/>
          <p:nvPr/>
        </p:nvSpPr>
        <p:spPr>
          <a:xfrm>
            <a:off x="2242521" y="3584194"/>
            <a:ext cx="1873207" cy="1782899"/>
          </a:xfrm>
          <a:prstGeom prst="ellipse">
            <a:avLst/>
          </a:prstGeom>
          <a:solidFill>
            <a:srgbClr val="C46CAD"/>
          </a:solidFill>
          <a:ln w="12700" cap="flat" cmpd="sng">
            <a:solidFill>
              <a:srgbClr val="6E2C5D"/>
            </a:solidFill>
            <a:prstDash val="solid"/>
            <a:miter lim="800000"/>
            <a:headEnd type="none" w="sm" len="sm"/>
            <a:tailEnd type="none" w="sm" len="sm"/>
          </a:ln>
        </p:spPr>
        <p:txBody>
          <a:bodyPr spcFirstLastPara="1" wrap="square" lIns="0" tIns="91425" rIns="0" bIns="0" anchor="t"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IMPROVE</a:t>
            </a:r>
            <a:endParaRPr/>
          </a:p>
          <a:p>
            <a:pPr marL="0" marR="0" lvl="0" indent="0" algn="l" rtl="0">
              <a:spcBef>
                <a:spcPts val="0"/>
              </a:spcBef>
              <a:spcAft>
                <a:spcPts val="0"/>
              </a:spcAft>
              <a:buNone/>
            </a:pPr>
            <a:endParaRPr sz="1600">
              <a:solidFill>
                <a:srgbClr val="FF0000"/>
              </a:solidFill>
              <a:latin typeface="Calibri"/>
              <a:ea typeface="Calibri"/>
              <a:cs typeface="Calibri"/>
              <a:sym typeface="Calibri"/>
            </a:endParaRPr>
          </a:p>
        </p:txBody>
      </p:sp>
      <p:sp>
        <p:nvSpPr>
          <p:cNvPr id="118" name="Google Shape;118;p15"/>
          <p:cNvSpPr/>
          <p:nvPr/>
        </p:nvSpPr>
        <p:spPr>
          <a:xfrm>
            <a:off x="380887" y="5013047"/>
            <a:ext cx="1898826" cy="1581312"/>
          </a:xfrm>
          <a:prstGeom prst="roundRect">
            <a:avLst>
              <a:gd name="adj" fmla="val 16667"/>
            </a:avLst>
          </a:prstGeom>
          <a:solidFill>
            <a:srgbClr val="FFF95B"/>
          </a:solidFill>
          <a:ln w="12700" cap="flat" cmpd="sng">
            <a:solidFill>
              <a:srgbClr val="C4C6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PRODUCTION</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sp>
        <p:nvSpPr>
          <p:cNvPr id="119" name="Google Shape;119;p15"/>
          <p:cNvSpPr/>
          <p:nvPr/>
        </p:nvSpPr>
        <p:spPr>
          <a:xfrm rot="9593400">
            <a:off x="4066994" y="1736936"/>
            <a:ext cx="1227154" cy="365858"/>
          </a:xfrm>
          <a:prstGeom prst="arc">
            <a:avLst>
              <a:gd name="adj1" fmla="val 14019763"/>
              <a:gd name="adj2" fmla="val 21173883"/>
            </a:avLst>
          </a:prstGeom>
          <a:noFill/>
          <a:ln w="69850" cap="flat" cmpd="sng">
            <a:solidFill>
              <a:schemeClr val="dk1"/>
            </a:solidFill>
            <a:prstDash val="solid"/>
            <a:miter lim="800000"/>
            <a:headEnd type="triangle" w="med" len="med"/>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5"/>
          <p:cNvSpPr/>
          <p:nvPr/>
        </p:nvSpPr>
        <p:spPr>
          <a:xfrm rot="9055686">
            <a:off x="1851517" y="4776704"/>
            <a:ext cx="488608" cy="118028"/>
          </a:xfrm>
          <a:custGeom>
            <a:avLst/>
            <a:gdLst/>
            <a:ahLst/>
            <a:cxnLst/>
            <a:rect l="l" t="t" r="r" b="b"/>
            <a:pathLst>
              <a:path w="596821" h="121604" extrusionOk="0">
                <a:moveTo>
                  <a:pt x="596821" y="0"/>
                </a:moveTo>
                <a:cubicBezTo>
                  <a:pt x="538562" y="9710"/>
                  <a:pt x="503837" y="66326"/>
                  <a:pt x="447615" y="84534"/>
                </a:cubicBezTo>
                <a:cubicBezTo>
                  <a:pt x="391394" y="102742"/>
                  <a:pt x="321738" y="103069"/>
                  <a:pt x="259492" y="109247"/>
                </a:cubicBezTo>
                <a:cubicBezTo>
                  <a:pt x="197246" y="115425"/>
                  <a:pt x="135925" y="117485"/>
                  <a:pt x="74141" y="121604"/>
                </a:cubicBezTo>
                <a:lnTo>
                  <a:pt x="0" y="109247"/>
                </a:lnTo>
              </a:path>
            </a:pathLst>
          </a:custGeom>
          <a:noFill/>
          <a:ln w="698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15"/>
          <p:cNvSpPr/>
          <p:nvPr/>
        </p:nvSpPr>
        <p:spPr>
          <a:xfrm>
            <a:off x="265808" y="1348239"/>
            <a:ext cx="1757977" cy="2737224"/>
          </a:xfrm>
          <a:prstGeom prst="roundRect">
            <a:avLst>
              <a:gd name="adj" fmla="val 16667"/>
            </a:avLst>
          </a:prstGeom>
          <a:solidFill>
            <a:srgbClr val="E1EFD8"/>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Keep in Mind:</a:t>
            </a:r>
            <a:endParaRPr/>
          </a:p>
          <a:p>
            <a:pPr marL="214313" marR="0" lvl="0" indent="-214313" algn="l" rtl="0">
              <a:spcBef>
                <a:spcPts val="0"/>
              </a:spcBef>
              <a:spcAft>
                <a:spcPts val="0"/>
              </a:spcAft>
              <a:buClr>
                <a:schemeClr val="dk1"/>
              </a:buClr>
              <a:buSzPts val="1050"/>
              <a:buFont typeface="Noto Sans Symbols"/>
              <a:buChar char="✔"/>
            </a:pPr>
            <a:r>
              <a:rPr lang="en-US" sz="1050">
                <a:solidFill>
                  <a:schemeClr val="dk1"/>
                </a:solidFill>
                <a:latin typeface="Calibri"/>
                <a:ea typeface="Calibri"/>
                <a:cs typeface="Calibri"/>
                <a:sym typeface="Calibri"/>
              </a:rPr>
              <a:t>Address the problem</a:t>
            </a:r>
            <a:endParaRPr/>
          </a:p>
          <a:p>
            <a:pPr marL="214313" marR="0" lvl="0" indent="-214313" algn="l" rtl="0">
              <a:spcBef>
                <a:spcPts val="0"/>
              </a:spcBef>
              <a:spcAft>
                <a:spcPts val="0"/>
              </a:spcAft>
              <a:buClr>
                <a:schemeClr val="dk1"/>
              </a:buClr>
              <a:buSzPts val="1050"/>
              <a:buFont typeface="Noto Sans Symbols"/>
              <a:buChar char="✔"/>
            </a:pPr>
            <a:r>
              <a:rPr lang="en-US" sz="1050">
                <a:solidFill>
                  <a:schemeClr val="dk1"/>
                </a:solidFill>
                <a:latin typeface="Calibri"/>
                <a:ea typeface="Calibri"/>
                <a:cs typeface="Calibri"/>
                <a:sym typeface="Calibri"/>
              </a:rPr>
              <a:t>Satisfy constraints</a:t>
            </a:r>
            <a:endParaRPr/>
          </a:p>
          <a:p>
            <a:pPr marL="214313" marR="0" lvl="0" indent="-214313" algn="l" rtl="0">
              <a:spcBef>
                <a:spcPts val="0"/>
              </a:spcBef>
              <a:spcAft>
                <a:spcPts val="0"/>
              </a:spcAft>
              <a:buClr>
                <a:schemeClr val="dk1"/>
              </a:buClr>
              <a:buSzPts val="1050"/>
              <a:buFont typeface="Noto Sans Symbols"/>
              <a:buChar char="✔"/>
            </a:pPr>
            <a:r>
              <a:rPr lang="en-US" sz="1050">
                <a:solidFill>
                  <a:schemeClr val="dk1"/>
                </a:solidFill>
                <a:latin typeface="Calibri"/>
                <a:ea typeface="Calibri"/>
                <a:cs typeface="Calibri"/>
                <a:sym typeface="Calibri"/>
              </a:rPr>
              <a:t>Meet the criteria</a:t>
            </a:r>
            <a:endParaRPr/>
          </a:p>
          <a:p>
            <a:pPr marL="214313" marR="0" lvl="0" indent="-214313" algn="l" rtl="0">
              <a:spcBef>
                <a:spcPts val="0"/>
              </a:spcBef>
              <a:spcAft>
                <a:spcPts val="0"/>
              </a:spcAft>
              <a:buClr>
                <a:schemeClr val="dk1"/>
              </a:buClr>
              <a:buSzPts val="1050"/>
              <a:buFont typeface="Noto Sans Symbols"/>
              <a:buChar char="✔"/>
            </a:pPr>
            <a:r>
              <a:rPr lang="en-US" sz="1050">
                <a:solidFill>
                  <a:schemeClr val="dk1"/>
                </a:solidFill>
                <a:latin typeface="Calibri"/>
                <a:ea typeface="Calibri"/>
                <a:cs typeface="Calibri"/>
                <a:sym typeface="Calibri"/>
              </a:rPr>
              <a:t>Think Trade-offs</a:t>
            </a:r>
            <a:endParaRPr/>
          </a:p>
          <a:p>
            <a:pPr marL="214313" marR="0" lvl="0" indent="-214313" algn="l" rtl="0">
              <a:spcBef>
                <a:spcPts val="0"/>
              </a:spcBef>
              <a:spcAft>
                <a:spcPts val="0"/>
              </a:spcAft>
              <a:buClr>
                <a:schemeClr val="dk1"/>
              </a:buClr>
              <a:buSzPts val="1050"/>
              <a:buFont typeface="Noto Sans Symbols"/>
              <a:buChar char="✔"/>
            </a:pPr>
            <a:r>
              <a:rPr lang="en-US" sz="1050">
                <a:solidFill>
                  <a:schemeClr val="dk1"/>
                </a:solidFill>
                <a:latin typeface="Calibri"/>
                <a:ea typeface="Calibri"/>
                <a:cs typeface="Calibri"/>
                <a:sym typeface="Calibri"/>
              </a:rPr>
              <a:t>Be creative</a:t>
            </a:r>
            <a:endParaRPr/>
          </a:p>
          <a:p>
            <a:pPr marL="214313" marR="0" lvl="0" indent="-214313" algn="l" rtl="0">
              <a:spcBef>
                <a:spcPts val="0"/>
              </a:spcBef>
              <a:spcAft>
                <a:spcPts val="0"/>
              </a:spcAft>
              <a:buClr>
                <a:schemeClr val="dk1"/>
              </a:buClr>
              <a:buSzPts val="1050"/>
              <a:buFont typeface="Noto Sans Symbols"/>
              <a:buChar char="✔"/>
            </a:pPr>
            <a:r>
              <a:rPr lang="en-US" sz="1050">
                <a:solidFill>
                  <a:schemeClr val="dk1"/>
                </a:solidFill>
                <a:latin typeface="Calibri"/>
                <a:ea typeface="Calibri"/>
                <a:cs typeface="Calibri"/>
                <a:sym typeface="Calibri"/>
              </a:rPr>
              <a:t>Consider everyone’s ideas</a:t>
            </a:r>
            <a:endParaRPr/>
          </a:p>
          <a:p>
            <a:pPr marL="214313" marR="0" lvl="0" indent="-214313" algn="l" rtl="0">
              <a:spcBef>
                <a:spcPts val="0"/>
              </a:spcBef>
              <a:spcAft>
                <a:spcPts val="0"/>
              </a:spcAft>
              <a:buClr>
                <a:schemeClr val="dk1"/>
              </a:buClr>
              <a:buSzPts val="1050"/>
              <a:buFont typeface="Noto Sans Symbols"/>
              <a:buChar char="✔"/>
            </a:pPr>
            <a:r>
              <a:rPr lang="en-US" sz="1050">
                <a:solidFill>
                  <a:schemeClr val="dk1"/>
                </a:solidFill>
                <a:latin typeface="Calibri"/>
                <a:ea typeface="Calibri"/>
                <a:cs typeface="Calibri"/>
                <a:sym typeface="Calibri"/>
              </a:rPr>
              <a:t>Failure is an important part of the process</a:t>
            </a:r>
            <a:endParaRPr/>
          </a:p>
          <a:p>
            <a:pPr marL="0" marR="0" lvl="0" indent="0" algn="ctr" rtl="0">
              <a:spcBef>
                <a:spcPts val="0"/>
              </a:spcBef>
              <a:spcAft>
                <a:spcPts val="0"/>
              </a:spcAft>
              <a:buNone/>
            </a:pPr>
            <a:endParaRPr sz="1050">
              <a:solidFill>
                <a:schemeClr val="dk1"/>
              </a:solidFill>
              <a:latin typeface="Calibri"/>
              <a:ea typeface="Calibri"/>
              <a:cs typeface="Calibri"/>
              <a:sym typeface="Calibri"/>
            </a:endParaRPr>
          </a:p>
          <a:p>
            <a:pPr marL="0" marR="0" lvl="0" indent="0" algn="ctr" rtl="0">
              <a:spcBef>
                <a:spcPts val="0"/>
              </a:spcBef>
              <a:spcAft>
                <a:spcPts val="0"/>
              </a:spcAft>
              <a:buNone/>
            </a:pPr>
            <a:r>
              <a:rPr lang="en-US" sz="1050" i="1">
                <a:solidFill>
                  <a:schemeClr val="dk1"/>
                </a:solidFill>
                <a:latin typeface="Calibri"/>
                <a:ea typeface="Calibri"/>
                <a:cs typeface="Calibri"/>
                <a:sym typeface="Calibri"/>
              </a:rPr>
              <a:t>Engineering Design is an adaptable and open process.</a:t>
            </a:r>
            <a:endParaRPr/>
          </a:p>
        </p:txBody>
      </p:sp>
      <p:sp>
        <p:nvSpPr>
          <p:cNvPr id="122" name="Google Shape;122;p15"/>
          <p:cNvSpPr/>
          <p:nvPr/>
        </p:nvSpPr>
        <p:spPr>
          <a:xfrm>
            <a:off x="4813269" y="893854"/>
            <a:ext cx="2108960" cy="1728897"/>
          </a:xfrm>
          <a:prstGeom prst="ellipse">
            <a:avLst/>
          </a:prstGeom>
          <a:solidFill>
            <a:srgbClr val="E60000"/>
          </a:solidFill>
          <a:ln w="12700" cap="flat" cmpd="sng">
            <a:solidFill>
              <a:srgbClr val="AF010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EXPLORE</a:t>
            </a:r>
            <a:endParaRPr/>
          </a:p>
          <a:p>
            <a:pPr marL="0" marR="0" lvl="0" indent="0" algn="ctr" rtl="0">
              <a:spcBef>
                <a:spcPts val="0"/>
              </a:spcBef>
              <a:spcAft>
                <a:spcPts val="0"/>
              </a:spcAft>
              <a:buNone/>
            </a:pPr>
            <a:r>
              <a:rPr lang="en-US">
                <a:solidFill>
                  <a:schemeClr val="lt1"/>
                </a:solidFill>
                <a:latin typeface="Calibri"/>
                <a:ea typeface="Calibri"/>
                <a:cs typeface="Calibri"/>
                <a:sym typeface="Calibri"/>
              </a:rPr>
              <a:t>What have others done?</a:t>
            </a:r>
            <a:endParaRPr/>
          </a:p>
          <a:p>
            <a:pPr marL="0" marR="0" lvl="0" indent="0" algn="ctr" rtl="0">
              <a:spcBef>
                <a:spcPts val="0"/>
              </a:spcBef>
              <a:spcAft>
                <a:spcPts val="0"/>
              </a:spcAft>
              <a:buNone/>
            </a:pPr>
            <a:r>
              <a:rPr lang="en-US">
                <a:solidFill>
                  <a:schemeClr val="lt1"/>
                </a:solidFill>
                <a:latin typeface="Calibri"/>
                <a:ea typeface="Calibri"/>
                <a:cs typeface="Calibri"/>
                <a:sym typeface="Calibri"/>
              </a:rPr>
              <a:t>Explore options</a:t>
            </a:r>
            <a:endParaRPr/>
          </a:p>
          <a:p>
            <a:pPr marL="0" marR="0" lvl="0" indent="0" algn="ctr" rtl="0">
              <a:spcBef>
                <a:spcPts val="0"/>
              </a:spcBef>
              <a:spcAft>
                <a:spcPts val="0"/>
              </a:spcAft>
              <a:buNone/>
            </a:pPr>
            <a:r>
              <a:rPr lang="en-US">
                <a:solidFill>
                  <a:schemeClr val="lt1"/>
                </a:solidFill>
                <a:latin typeface="Calibri"/>
                <a:ea typeface="Calibri"/>
                <a:cs typeface="Calibri"/>
                <a:sym typeface="Calibri"/>
              </a:rPr>
              <a:t>Explore materials</a:t>
            </a:r>
            <a:endParaRPr sz="1800">
              <a:solidFill>
                <a:schemeClr val="lt1"/>
              </a:solidFill>
              <a:latin typeface="Calibri"/>
              <a:ea typeface="Calibri"/>
              <a:cs typeface="Calibri"/>
              <a:sym typeface="Calibri"/>
            </a:endParaRPr>
          </a:p>
        </p:txBody>
      </p:sp>
      <p:sp>
        <p:nvSpPr>
          <p:cNvPr id="123" name="Google Shape;123;p15"/>
          <p:cNvSpPr txBox="1"/>
          <p:nvPr/>
        </p:nvSpPr>
        <p:spPr>
          <a:xfrm>
            <a:off x="4784019" y="2870184"/>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5"/>
          <p:cNvSpPr/>
          <p:nvPr/>
        </p:nvSpPr>
        <p:spPr>
          <a:xfrm rot="15674474" flipH="1">
            <a:off x="2259574" y="2682339"/>
            <a:ext cx="1466787" cy="503155"/>
          </a:xfrm>
          <a:prstGeom prst="arc">
            <a:avLst>
              <a:gd name="adj1" fmla="val 14019763"/>
              <a:gd name="adj2" fmla="val 21173883"/>
            </a:avLst>
          </a:prstGeom>
          <a:noFill/>
          <a:ln w="69850" cap="flat" cmpd="sng">
            <a:solidFill>
              <a:schemeClr val="dk1"/>
            </a:solidFill>
            <a:prstDash val="solid"/>
            <a:miter lim="800000"/>
            <a:headEnd type="triangle" w="med" len="med"/>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15"/>
          <p:cNvSpPr txBox="1"/>
          <p:nvPr/>
        </p:nvSpPr>
        <p:spPr>
          <a:xfrm>
            <a:off x="6470343" y="6229703"/>
            <a:ext cx="2154026" cy="4154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a:solidFill>
                  <a:schemeClr val="dk1"/>
                </a:solidFill>
                <a:latin typeface="Calibri"/>
                <a:ea typeface="Calibri"/>
                <a:cs typeface="Calibri"/>
                <a:sym typeface="Calibri"/>
              </a:rPr>
              <a:t>Adapted from University of Arizona College of Engineering</a:t>
            </a:r>
            <a:endParaRPr/>
          </a:p>
        </p:txBody>
      </p:sp>
      <p:sp>
        <p:nvSpPr>
          <p:cNvPr id="126" name="Google Shape;126;p15"/>
          <p:cNvSpPr/>
          <p:nvPr/>
        </p:nvSpPr>
        <p:spPr>
          <a:xfrm>
            <a:off x="6936212" y="79768"/>
            <a:ext cx="2108960" cy="1728897"/>
          </a:xfrm>
          <a:prstGeom prst="ellipse">
            <a:avLst/>
          </a:prstGeom>
          <a:solidFill>
            <a:srgbClr val="FFFF00"/>
          </a:solidFill>
          <a:ln w="12700" cap="flat" cmpd="sng">
            <a:solidFill>
              <a:srgbClr val="E5E004"/>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IMAGINE</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Brainstorm ideas</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Pros ? Cons?</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Choose a starting point</a:t>
            </a:r>
            <a:endParaRPr sz="1800">
              <a:solidFill>
                <a:schemeClr val="dk1"/>
              </a:solidFill>
              <a:latin typeface="Calibri"/>
              <a:ea typeface="Calibri"/>
              <a:cs typeface="Calibri"/>
              <a:sym typeface="Calibri"/>
            </a:endParaRPr>
          </a:p>
        </p:txBody>
      </p:sp>
      <p:sp>
        <p:nvSpPr>
          <p:cNvPr id="127" name="Google Shape;127;p15"/>
          <p:cNvSpPr/>
          <p:nvPr/>
        </p:nvSpPr>
        <p:spPr>
          <a:xfrm>
            <a:off x="2111536" y="1044830"/>
            <a:ext cx="2111862" cy="1887234"/>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ASK</a:t>
            </a:r>
            <a:endParaRPr sz="1300" b="1">
              <a:solidFill>
                <a:schemeClr val="lt1"/>
              </a:solidFill>
              <a:latin typeface="Calibri"/>
              <a:ea typeface="Calibri"/>
              <a:cs typeface="Calibri"/>
              <a:sym typeface="Calibri"/>
            </a:endParaRPr>
          </a:p>
          <a:p>
            <a:pPr marL="0" marR="0" lvl="0" indent="0" algn="ctr" rtl="0">
              <a:spcBef>
                <a:spcPts val="0"/>
              </a:spcBef>
              <a:spcAft>
                <a:spcPts val="0"/>
              </a:spcAft>
              <a:buNone/>
            </a:pPr>
            <a:r>
              <a:rPr lang="en-US" sz="1300">
                <a:solidFill>
                  <a:schemeClr val="lt1"/>
                </a:solidFill>
                <a:latin typeface="Calibri"/>
                <a:ea typeface="Calibri"/>
                <a:cs typeface="Calibri"/>
                <a:sym typeface="Calibri"/>
              </a:rPr>
              <a:t>What is the problem?</a:t>
            </a:r>
            <a:endParaRPr/>
          </a:p>
          <a:p>
            <a:pPr marL="0" marR="0" lvl="0" indent="0" algn="ctr" rtl="0">
              <a:spcBef>
                <a:spcPts val="0"/>
              </a:spcBef>
              <a:spcAft>
                <a:spcPts val="0"/>
              </a:spcAft>
              <a:buNone/>
            </a:pPr>
            <a:r>
              <a:rPr lang="en-US" sz="1300">
                <a:solidFill>
                  <a:schemeClr val="lt1"/>
                </a:solidFill>
                <a:latin typeface="Calibri"/>
                <a:ea typeface="Calibri"/>
                <a:cs typeface="Calibri"/>
                <a:sym typeface="Calibri"/>
              </a:rPr>
              <a:t>What are the constraints?</a:t>
            </a:r>
            <a:endParaRPr/>
          </a:p>
          <a:p>
            <a:pPr marL="0" marR="0" lvl="0" indent="0" algn="ctr" rtl="0">
              <a:spcBef>
                <a:spcPts val="0"/>
              </a:spcBef>
              <a:spcAft>
                <a:spcPts val="0"/>
              </a:spcAft>
              <a:buNone/>
            </a:pPr>
            <a:r>
              <a:rPr lang="en-US" sz="1300">
                <a:solidFill>
                  <a:schemeClr val="lt1"/>
                </a:solidFill>
                <a:latin typeface="Calibri"/>
                <a:ea typeface="Calibri"/>
                <a:cs typeface="Calibri"/>
                <a:sym typeface="Calibri"/>
              </a:rPr>
              <a:t>What are the criteria?</a:t>
            </a:r>
            <a:endParaRPr/>
          </a:p>
        </p:txBody>
      </p:sp>
      <p:grpSp>
        <p:nvGrpSpPr>
          <p:cNvPr id="128" name="Google Shape;128;p15"/>
          <p:cNvGrpSpPr/>
          <p:nvPr/>
        </p:nvGrpSpPr>
        <p:grpSpPr>
          <a:xfrm rot="10580185">
            <a:off x="5765179" y="604148"/>
            <a:ext cx="1214620" cy="859076"/>
            <a:chOff x="3803607" y="2404451"/>
            <a:chExt cx="1339167" cy="765478"/>
          </a:xfrm>
        </p:grpSpPr>
        <p:sp>
          <p:nvSpPr>
            <p:cNvPr id="129" name="Google Shape;129;p15"/>
            <p:cNvSpPr/>
            <p:nvPr/>
          </p:nvSpPr>
          <p:spPr>
            <a:xfrm rot="9593400">
              <a:off x="3890132" y="2604261"/>
              <a:ext cx="1227154" cy="365858"/>
            </a:xfrm>
            <a:prstGeom prst="arc">
              <a:avLst>
                <a:gd name="adj1" fmla="val 14019763"/>
                <a:gd name="adj2" fmla="val 21173883"/>
              </a:avLst>
            </a:prstGeom>
            <a:noFill/>
            <a:ln w="69850" cap="flat" cmpd="sng">
              <a:solidFill>
                <a:schemeClr val="dk1"/>
              </a:solidFill>
              <a:prstDash val="solid"/>
              <a:miter lim="800000"/>
              <a:headEnd type="triangle" w="med" len="med"/>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15"/>
            <p:cNvSpPr/>
            <p:nvPr/>
          </p:nvSpPr>
          <p:spPr>
            <a:xfrm rot="-5178254">
              <a:off x="3814819" y="2928949"/>
              <a:ext cx="194788" cy="205083"/>
            </a:xfrm>
            <a:prstGeom prst="triangle">
              <a:avLst>
                <a:gd name="adj" fmla="val 50000"/>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grpSp>
      <p:grpSp>
        <p:nvGrpSpPr>
          <p:cNvPr id="131" name="Google Shape;131;p15"/>
          <p:cNvGrpSpPr/>
          <p:nvPr/>
        </p:nvGrpSpPr>
        <p:grpSpPr>
          <a:xfrm>
            <a:off x="3717032" y="1262102"/>
            <a:ext cx="2668572" cy="2968733"/>
            <a:chOff x="3512500" y="1264808"/>
            <a:chExt cx="2602843" cy="2956894"/>
          </a:xfrm>
        </p:grpSpPr>
        <p:sp>
          <p:nvSpPr>
            <p:cNvPr id="132" name="Google Shape;132;p15"/>
            <p:cNvSpPr/>
            <p:nvPr/>
          </p:nvSpPr>
          <p:spPr>
            <a:xfrm rot="-8533866" flipH="1">
              <a:off x="4320446" y="1255307"/>
              <a:ext cx="986951" cy="2975895"/>
            </a:xfrm>
            <a:prstGeom prst="arc">
              <a:avLst>
                <a:gd name="adj1" fmla="val 16398593"/>
                <a:gd name="adj2" fmla="val 3105422"/>
              </a:avLst>
            </a:prstGeom>
            <a:noFill/>
            <a:ln w="69850" cap="flat" cmpd="sng">
              <a:solidFill>
                <a:schemeClr val="dk1"/>
              </a:solidFill>
              <a:prstDash val="solid"/>
              <a:miter lim="800000"/>
              <a:headEnd type="none" w="sm" len="sm"/>
              <a:tailEnd type="triangle" w="lg" len="lg"/>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15"/>
            <p:cNvSpPr/>
            <p:nvPr/>
          </p:nvSpPr>
          <p:spPr>
            <a:xfrm rot="-5400000">
              <a:off x="3700381" y="3814034"/>
              <a:ext cx="311100" cy="288331"/>
            </a:xfrm>
            <a:prstGeom prst="triangle">
              <a:avLst>
                <a:gd name="adj" fmla="val 50000"/>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grpSp>
      <p:grpSp>
        <p:nvGrpSpPr>
          <p:cNvPr id="134" name="Google Shape;134;p15"/>
          <p:cNvGrpSpPr/>
          <p:nvPr/>
        </p:nvGrpSpPr>
        <p:grpSpPr>
          <a:xfrm rot="18129993">
            <a:off x="7545848" y="1466823"/>
            <a:ext cx="1180381" cy="765478"/>
            <a:chOff x="3803607" y="2404451"/>
            <a:chExt cx="1339167" cy="765478"/>
          </a:xfrm>
        </p:grpSpPr>
        <p:sp>
          <p:nvSpPr>
            <p:cNvPr id="135" name="Google Shape;135;p15"/>
            <p:cNvSpPr/>
            <p:nvPr/>
          </p:nvSpPr>
          <p:spPr>
            <a:xfrm rot="9593400">
              <a:off x="3890132" y="2604261"/>
              <a:ext cx="1227154" cy="365858"/>
            </a:xfrm>
            <a:prstGeom prst="arc">
              <a:avLst>
                <a:gd name="adj1" fmla="val 14019763"/>
                <a:gd name="adj2" fmla="val 21173883"/>
              </a:avLst>
            </a:prstGeom>
            <a:noFill/>
            <a:ln w="69850" cap="flat" cmpd="sng">
              <a:solidFill>
                <a:schemeClr val="dk1"/>
              </a:solidFill>
              <a:prstDash val="solid"/>
              <a:miter lim="800000"/>
              <a:headEnd type="triangle" w="med" len="med"/>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15"/>
            <p:cNvSpPr/>
            <p:nvPr/>
          </p:nvSpPr>
          <p:spPr>
            <a:xfrm rot="-5178254">
              <a:off x="3814819" y="2928949"/>
              <a:ext cx="194788" cy="205083"/>
            </a:xfrm>
            <a:prstGeom prst="triangle">
              <a:avLst>
                <a:gd name="adj" fmla="val 50000"/>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grpSp>
      <p:grpSp>
        <p:nvGrpSpPr>
          <p:cNvPr id="137" name="Google Shape;137;p15"/>
          <p:cNvGrpSpPr/>
          <p:nvPr/>
        </p:nvGrpSpPr>
        <p:grpSpPr>
          <a:xfrm>
            <a:off x="3876560" y="2256931"/>
            <a:ext cx="3654529" cy="2540349"/>
            <a:chOff x="3876560" y="2256931"/>
            <a:chExt cx="3654529" cy="2540349"/>
          </a:xfrm>
        </p:grpSpPr>
        <p:sp>
          <p:nvSpPr>
            <p:cNvPr id="138" name="Google Shape;138;p15"/>
            <p:cNvSpPr/>
            <p:nvPr/>
          </p:nvSpPr>
          <p:spPr>
            <a:xfrm rot="-7049695" flipH="1">
              <a:off x="5210349" y="1724007"/>
              <a:ext cx="986951" cy="3606197"/>
            </a:xfrm>
            <a:prstGeom prst="arc">
              <a:avLst>
                <a:gd name="adj1" fmla="val 16398593"/>
                <a:gd name="adj2" fmla="val 4397305"/>
              </a:avLst>
            </a:prstGeom>
            <a:noFill/>
            <a:ln w="69850" cap="flat" cmpd="sng">
              <a:solidFill>
                <a:schemeClr val="dk1"/>
              </a:solidFill>
              <a:prstDash val="solid"/>
              <a:miter lim="800000"/>
              <a:headEnd type="none" w="sm" len="sm"/>
              <a:tailEnd type="triangle" w="lg" len="lg"/>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15"/>
            <p:cNvSpPr/>
            <p:nvPr/>
          </p:nvSpPr>
          <p:spPr>
            <a:xfrm rot="-4792647">
              <a:off x="3977496" y="4262070"/>
              <a:ext cx="361069" cy="319066"/>
            </a:xfrm>
            <a:prstGeom prst="triangle">
              <a:avLst>
                <a:gd name="adj" fmla="val 50000"/>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grpSp>
      <p:sp>
        <p:nvSpPr>
          <p:cNvPr id="140" name="Google Shape;140;p15"/>
          <p:cNvSpPr txBox="1"/>
          <p:nvPr/>
        </p:nvSpPr>
        <p:spPr>
          <a:xfrm>
            <a:off x="6995430" y="5136024"/>
            <a:ext cx="1628939"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dk1"/>
                </a:solidFill>
                <a:latin typeface="Calibri"/>
                <a:ea typeface="Calibri"/>
                <a:cs typeface="Calibri"/>
                <a:sym typeface="Calibri"/>
              </a:rPr>
              <a:t>Follow plan &amp; build</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Document changes</a:t>
            </a:r>
            <a:endParaRPr/>
          </a:p>
        </p:txBody>
      </p:sp>
      <p:sp>
        <p:nvSpPr>
          <p:cNvPr id="141" name="Google Shape;141;p15"/>
          <p:cNvSpPr txBox="1"/>
          <p:nvPr/>
        </p:nvSpPr>
        <p:spPr>
          <a:xfrm>
            <a:off x="4553544" y="5534344"/>
            <a:ext cx="1768763"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dk1"/>
                </a:solidFill>
                <a:latin typeface="Calibri"/>
                <a:ea typeface="Calibri"/>
                <a:cs typeface="Calibri"/>
                <a:sym typeface="Calibri"/>
              </a:rPr>
              <a:t>Try it out!</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Collect data</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Record observations</a:t>
            </a:r>
            <a:endParaRPr/>
          </a:p>
        </p:txBody>
      </p:sp>
      <p:sp>
        <p:nvSpPr>
          <p:cNvPr id="142" name="Google Shape;142;p15"/>
          <p:cNvSpPr txBox="1"/>
          <p:nvPr/>
        </p:nvSpPr>
        <p:spPr>
          <a:xfrm>
            <a:off x="6794776" y="3025188"/>
            <a:ext cx="2127445"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dk1"/>
                </a:solidFill>
                <a:latin typeface="Calibri"/>
                <a:ea typeface="Calibri"/>
                <a:cs typeface="Calibri"/>
                <a:sym typeface="Calibri"/>
              </a:rPr>
              <a:t>Refine best idea</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List materials &amp; tools</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Make a plan for building</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&amp; testing</a:t>
            </a:r>
            <a:endParaRPr/>
          </a:p>
        </p:txBody>
      </p:sp>
      <p:sp>
        <p:nvSpPr>
          <p:cNvPr id="143" name="Google Shape;143;p15"/>
          <p:cNvSpPr txBox="1"/>
          <p:nvPr/>
        </p:nvSpPr>
        <p:spPr>
          <a:xfrm>
            <a:off x="2218184" y="4296098"/>
            <a:ext cx="1949300"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alibri"/>
                <a:ea typeface="Calibri"/>
                <a:cs typeface="Calibri"/>
                <a:sym typeface="Calibri"/>
              </a:rPr>
              <a:t>Analyze your data</a:t>
            </a:r>
            <a:endParaRPr/>
          </a:p>
          <a:p>
            <a:pPr marL="0" marR="0" lvl="0" indent="0" algn="ctr" rtl="0">
              <a:spcBef>
                <a:spcPts val="0"/>
              </a:spcBef>
              <a:spcAft>
                <a:spcPts val="0"/>
              </a:spcAft>
              <a:buNone/>
            </a:pPr>
            <a:r>
              <a:rPr lang="en-US">
                <a:solidFill>
                  <a:schemeClr val="lt1"/>
                </a:solidFill>
                <a:latin typeface="Calibri"/>
                <a:ea typeface="Calibri"/>
                <a:cs typeface="Calibri"/>
                <a:sym typeface="Calibri"/>
              </a:rPr>
              <a:t>Can you make it better?</a:t>
            </a:r>
            <a:endParaRPr/>
          </a:p>
          <a:p>
            <a:pPr marL="0" marR="0" lvl="0" indent="0" algn="ctr" rtl="0">
              <a:spcBef>
                <a:spcPts val="0"/>
              </a:spcBef>
              <a:spcAft>
                <a:spcPts val="0"/>
              </a:spcAft>
              <a:buNone/>
            </a:pPr>
            <a:r>
              <a:rPr lang="en-US">
                <a:solidFill>
                  <a:schemeClr val="lt1"/>
                </a:solidFill>
                <a:latin typeface="Calibri"/>
                <a:ea typeface="Calibri"/>
                <a:cs typeface="Calibri"/>
                <a:sym typeface="Calibri"/>
              </a:rPr>
              <a:t>Redesign?</a:t>
            </a:r>
            <a:endParaRPr/>
          </a:p>
        </p:txBody>
      </p:sp>
      <p:sp>
        <p:nvSpPr>
          <p:cNvPr id="144" name="Google Shape;144;p15"/>
          <p:cNvSpPr txBox="1"/>
          <p:nvPr/>
        </p:nvSpPr>
        <p:spPr>
          <a:xfrm>
            <a:off x="414525" y="5396942"/>
            <a:ext cx="1831549" cy="13849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dk1"/>
                </a:solidFill>
                <a:latin typeface="Calibri"/>
                <a:ea typeface="Calibri"/>
                <a:cs typeface="Calibri"/>
                <a:sym typeface="Calibri"/>
              </a:rPr>
              <a:t>Does design meet criteria &amp; constraints?</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Present your design</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Get feedback</a:t>
            </a:r>
            <a:endParaRPr/>
          </a:p>
          <a:p>
            <a:pPr marL="0" marR="0" lvl="0" indent="0" algn="ctr" rtl="0">
              <a:spcBef>
                <a:spcPts val="0"/>
              </a:spcBef>
              <a:spcAft>
                <a:spcPts val="0"/>
              </a:spcAft>
              <a:buNone/>
            </a:pPr>
            <a:r>
              <a:rPr lang="en-US">
                <a:solidFill>
                  <a:schemeClr val="dk1"/>
                </a:solidFill>
                <a:latin typeface="Calibri"/>
                <a:ea typeface="Calibri"/>
                <a:cs typeface="Calibri"/>
                <a:sym typeface="Calibri"/>
              </a:rPr>
              <a:t>Reflect</a:t>
            </a:r>
            <a:endParaRPr/>
          </a:p>
          <a:p>
            <a:pPr marL="0" marR="0" lvl="0" indent="0" algn="l" rtl="0">
              <a:spcBef>
                <a:spcPts val="0"/>
              </a:spcBef>
              <a:spcAft>
                <a:spcPts val="0"/>
              </a:spcAft>
              <a:buNone/>
            </a:pPr>
            <a:endParaRPr>
              <a:solidFill>
                <a:schemeClr val="dk1"/>
              </a:solidFill>
              <a:latin typeface="Calibri"/>
              <a:ea typeface="Calibri"/>
              <a:cs typeface="Calibri"/>
              <a:sym typeface="Calibri"/>
            </a:endParaRPr>
          </a:p>
        </p:txBody>
      </p:sp>
      <p:pic>
        <p:nvPicPr>
          <p:cNvPr id="145" name="Google Shape;145;p15"/>
          <p:cNvPicPr preferRelativeResize="0"/>
          <p:nvPr/>
        </p:nvPicPr>
        <p:blipFill rotWithShape="1">
          <a:blip r:embed="rId3">
            <a:alphaModFix/>
          </a:blip>
          <a:srcRect/>
          <a:stretch/>
        </p:blipFill>
        <p:spPr>
          <a:xfrm>
            <a:off x="2739030" y="5880310"/>
            <a:ext cx="1367272" cy="8252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0"/>
        <p:cNvGrpSpPr/>
        <p:nvPr/>
      </p:nvGrpSpPr>
      <p:grpSpPr>
        <a:xfrm>
          <a:off x="0" y="0"/>
          <a:ext cx="0" cy="0"/>
          <a:chOff x="0" y="0"/>
          <a:chExt cx="0" cy="0"/>
        </a:xfrm>
      </p:grpSpPr>
      <p:sp>
        <p:nvSpPr>
          <p:cNvPr id="151" name="Google Shape;151;p16"/>
          <p:cNvSpPr txBox="1"/>
          <p:nvPr/>
        </p:nvSpPr>
        <p:spPr>
          <a:xfrm>
            <a:off x="511628" y="197230"/>
            <a:ext cx="7897585" cy="2554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4CBFC2"/>
                </a:solidFill>
                <a:latin typeface="Calibri"/>
                <a:ea typeface="Calibri"/>
                <a:cs typeface="Calibri"/>
                <a:sym typeface="Calibri"/>
              </a:rPr>
              <a:t>RELATE:</a:t>
            </a:r>
            <a:endParaRPr sz="4000">
              <a:solidFill>
                <a:srgbClr val="4CBFC2"/>
              </a:solidFill>
              <a:latin typeface="Calibri"/>
              <a:ea typeface="Calibri"/>
              <a:cs typeface="Calibri"/>
              <a:sym typeface="Calibri"/>
            </a:endParaRPr>
          </a:p>
          <a:p>
            <a:pPr marL="0" marR="0" lvl="0" indent="0" algn="l" rtl="0">
              <a:spcBef>
                <a:spcPts val="0"/>
              </a:spcBef>
              <a:spcAft>
                <a:spcPts val="0"/>
              </a:spcAft>
              <a:buNone/>
            </a:pPr>
            <a:r>
              <a:rPr lang="en-US" sz="4000">
                <a:solidFill>
                  <a:srgbClr val="4CBFC2"/>
                </a:solidFill>
                <a:latin typeface="Calibri"/>
                <a:ea typeface="Calibri"/>
                <a:cs typeface="Calibri"/>
                <a:sym typeface="Calibri"/>
              </a:rPr>
              <a:t>How are the engineering design process and the rainwater harvesting systems related?</a:t>
            </a:r>
            <a:endParaRPr/>
          </a:p>
        </p:txBody>
      </p:sp>
      <p:pic>
        <p:nvPicPr>
          <p:cNvPr id="152" name="Google Shape;152;p16"/>
          <p:cNvPicPr preferRelativeResize="0"/>
          <p:nvPr/>
        </p:nvPicPr>
        <p:blipFill rotWithShape="1">
          <a:blip r:embed="rId3">
            <a:alphaModFix/>
          </a:blip>
          <a:srcRect/>
          <a:stretch/>
        </p:blipFill>
        <p:spPr>
          <a:xfrm>
            <a:off x="4785094" y="3275877"/>
            <a:ext cx="4322695" cy="3239223"/>
          </a:xfrm>
          <a:prstGeom prst="rect">
            <a:avLst/>
          </a:prstGeom>
          <a:noFill/>
          <a:ln>
            <a:noFill/>
          </a:ln>
        </p:spPr>
      </p:pic>
      <p:pic>
        <p:nvPicPr>
          <p:cNvPr id="153" name="Google Shape;153;p16"/>
          <p:cNvPicPr preferRelativeResize="0"/>
          <p:nvPr/>
        </p:nvPicPr>
        <p:blipFill rotWithShape="1">
          <a:blip r:embed="rId4">
            <a:alphaModFix/>
          </a:blip>
          <a:srcRect/>
          <a:stretch/>
        </p:blipFill>
        <p:spPr>
          <a:xfrm>
            <a:off x="124691" y="3086100"/>
            <a:ext cx="4572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8"/>
        <p:cNvGrpSpPr/>
        <p:nvPr/>
      </p:nvGrpSpPr>
      <p:grpSpPr>
        <a:xfrm>
          <a:off x="0" y="0"/>
          <a:ext cx="0" cy="0"/>
          <a:chOff x="0" y="0"/>
          <a:chExt cx="0" cy="0"/>
        </a:xfrm>
      </p:grpSpPr>
      <p:sp>
        <p:nvSpPr>
          <p:cNvPr id="159" name="Google Shape;159;p17"/>
          <p:cNvSpPr txBox="1">
            <a:spLocks noGrp="1"/>
          </p:cNvSpPr>
          <p:nvPr>
            <p:ph type="body" idx="1"/>
          </p:nvPr>
        </p:nvSpPr>
        <p:spPr>
          <a:xfrm>
            <a:off x="358241" y="758220"/>
            <a:ext cx="3808829" cy="14859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99"/>
              </a:buClr>
              <a:buSzPts val="3200"/>
              <a:buNone/>
            </a:pPr>
            <a:r>
              <a:rPr lang="en-US" sz="3200">
                <a:solidFill>
                  <a:srgbClr val="003399"/>
                </a:solidFill>
              </a:rPr>
              <a:t>Step 1: Define the </a:t>
            </a:r>
            <a:r>
              <a:rPr lang="en-US" sz="3200" b="1">
                <a:solidFill>
                  <a:srgbClr val="003399"/>
                </a:solidFill>
              </a:rPr>
              <a:t>Problem</a:t>
            </a:r>
            <a:r>
              <a:rPr lang="en-US" sz="3200">
                <a:solidFill>
                  <a:srgbClr val="003399"/>
                </a:solidFill>
              </a:rPr>
              <a:t> you are trying to solve …. </a:t>
            </a:r>
            <a:endParaRPr/>
          </a:p>
          <a:p>
            <a:pPr marL="0" lvl="0" indent="0" algn="l" rtl="0">
              <a:lnSpc>
                <a:spcPct val="90000"/>
              </a:lnSpc>
              <a:spcBef>
                <a:spcPts val="1000"/>
              </a:spcBef>
              <a:spcAft>
                <a:spcPts val="0"/>
              </a:spcAft>
              <a:buClr>
                <a:schemeClr val="dk1"/>
              </a:buClr>
              <a:buSzPts val="3200"/>
              <a:buNone/>
            </a:pPr>
            <a:endParaRPr sz="3200"/>
          </a:p>
          <a:p>
            <a:pPr marL="0" lvl="0" indent="0" algn="l" rtl="0">
              <a:lnSpc>
                <a:spcPct val="90000"/>
              </a:lnSpc>
              <a:spcBef>
                <a:spcPts val="1000"/>
              </a:spcBef>
              <a:spcAft>
                <a:spcPts val="0"/>
              </a:spcAft>
              <a:buClr>
                <a:schemeClr val="dk1"/>
              </a:buClr>
              <a:buSzPts val="3200"/>
              <a:buNone/>
            </a:pPr>
            <a:endParaRPr sz="3200"/>
          </a:p>
          <a:p>
            <a:pPr marL="0" lvl="0" indent="0" algn="l" rtl="0">
              <a:lnSpc>
                <a:spcPct val="90000"/>
              </a:lnSpc>
              <a:spcBef>
                <a:spcPts val="1000"/>
              </a:spcBef>
              <a:spcAft>
                <a:spcPts val="0"/>
              </a:spcAft>
              <a:buClr>
                <a:schemeClr val="dk1"/>
              </a:buClr>
              <a:buSzPts val="3200"/>
              <a:buNone/>
            </a:pPr>
            <a:endParaRPr sz="3200"/>
          </a:p>
        </p:txBody>
      </p:sp>
      <p:sp>
        <p:nvSpPr>
          <p:cNvPr id="160" name="Google Shape;160;p17"/>
          <p:cNvSpPr txBox="1"/>
          <p:nvPr/>
        </p:nvSpPr>
        <p:spPr>
          <a:xfrm>
            <a:off x="358241" y="4287226"/>
            <a:ext cx="8598723" cy="2341517"/>
          </a:xfrm>
          <a:prstGeom prst="rect">
            <a:avLst/>
          </a:prstGeom>
          <a:noFill/>
          <a:ln>
            <a:noFill/>
          </a:ln>
        </p:spPr>
        <p:txBody>
          <a:bodyPr spcFirstLastPara="1" wrap="square" lIns="91425" tIns="45700" rIns="91425" bIns="45700" anchor="b" anchorCtr="0">
            <a:noAutofit/>
          </a:bodyPr>
          <a:lstStyle/>
          <a:p>
            <a:r>
              <a:rPr lang="en-US" sz="2800">
                <a:solidFill>
                  <a:srgbClr val="003399"/>
                </a:solidFill>
                <a:latin typeface="Calibri"/>
                <a:ea typeface="Calibri"/>
                <a:cs typeface="Calibri"/>
                <a:sym typeface="Calibri"/>
              </a:rPr>
              <a:t>How will you design a passive rainwater harvesting system that will help manage stormwater runoff while providing shade and sustaining plants through the most efficient use of available water?</a:t>
            </a:r>
            <a:endParaRPr lang="en-US" sz="2800"/>
          </a:p>
          <a:p>
            <a:pPr marL="0" marR="0" lvl="0" indent="0" algn="ctr" rtl="0">
              <a:spcBef>
                <a:spcPts val="940"/>
              </a:spcBef>
              <a:spcAft>
                <a:spcPts val="0"/>
              </a:spcAft>
              <a:buClr>
                <a:srgbClr val="C3260C"/>
              </a:buClr>
              <a:buSzPts val="4160"/>
              <a:buFont typeface="Georgia"/>
              <a:buNone/>
            </a:pPr>
            <a:r>
              <a:rPr lang="en-US" sz="3200" dirty="0">
                <a:solidFill>
                  <a:srgbClr val="003399"/>
                </a:solidFill>
                <a:latin typeface="Calibri"/>
                <a:ea typeface="Calibri"/>
                <a:cs typeface="Calibri"/>
                <a:sym typeface="Calibri"/>
              </a:rPr>
              <a:t>Unpack the question!</a:t>
            </a:r>
            <a:endParaRPr dirty="0"/>
          </a:p>
        </p:txBody>
      </p:sp>
      <p:pic>
        <p:nvPicPr>
          <p:cNvPr id="161" name="Google Shape;161;p17"/>
          <p:cNvPicPr preferRelativeResize="0"/>
          <p:nvPr/>
        </p:nvPicPr>
        <p:blipFill rotWithShape="1">
          <a:blip r:embed="rId3">
            <a:alphaModFix/>
          </a:blip>
          <a:srcRect l="1355" t="6884" r="1355" b="5797"/>
          <a:stretch/>
        </p:blipFill>
        <p:spPr>
          <a:xfrm>
            <a:off x="3954006" y="758220"/>
            <a:ext cx="4636188" cy="3161086"/>
          </a:xfrm>
          <a:prstGeom prst="rect">
            <a:avLst/>
          </a:prstGeom>
          <a:noFill/>
          <a:ln>
            <a:noFill/>
          </a:ln>
        </p:spPr>
      </p:pic>
      <p:pic>
        <p:nvPicPr>
          <p:cNvPr id="162" name="Google Shape;162;p17"/>
          <p:cNvPicPr preferRelativeResize="0"/>
          <p:nvPr/>
        </p:nvPicPr>
        <p:blipFill rotWithShape="1">
          <a:blip r:embed="rId4">
            <a:alphaModFix/>
          </a:blip>
          <a:srcRect/>
          <a:stretch/>
        </p:blipFill>
        <p:spPr>
          <a:xfrm>
            <a:off x="653143" y="2356140"/>
            <a:ext cx="2377527" cy="18104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7"/>
        <p:cNvGrpSpPr/>
        <p:nvPr/>
      </p:nvGrpSpPr>
      <p:grpSpPr>
        <a:xfrm>
          <a:off x="0" y="0"/>
          <a:ext cx="0" cy="0"/>
          <a:chOff x="0" y="0"/>
          <a:chExt cx="0" cy="0"/>
        </a:xfrm>
      </p:grpSpPr>
      <p:sp>
        <p:nvSpPr>
          <p:cNvPr id="168" name="Google Shape;168;p18"/>
          <p:cNvSpPr txBox="1">
            <a:spLocks noGrp="1"/>
          </p:cNvSpPr>
          <p:nvPr>
            <p:ph type="title"/>
          </p:nvPr>
        </p:nvSpPr>
        <p:spPr>
          <a:xfrm>
            <a:off x="396087" y="15590"/>
            <a:ext cx="8272200" cy="1325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99"/>
              </a:buClr>
              <a:buSzPts val="4400"/>
              <a:buFont typeface="Calibri"/>
              <a:buNone/>
            </a:pPr>
            <a:r>
              <a:rPr lang="en-US" b="1">
                <a:solidFill>
                  <a:srgbClr val="003399"/>
                </a:solidFill>
              </a:rPr>
              <a:t>Principles of Rainwater Harvesting</a:t>
            </a:r>
            <a:endParaRPr/>
          </a:p>
        </p:txBody>
      </p:sp>
      <p:sp>
        <p:nvSpPr>
          <p:cNvPr id="169" name="Google Shape;169;p18"/>
          <p:cNvSpPr txBox="1"/>
          <p:nvPr/>
        </p:nvSpPr>
        <p:spPr>
          <a:xfrm>
            <a:off x="694426" y="1096069"/>
            <a:ext cx="7886700" cy="5695024"/>
          </a:xfrm>
          <a:prstGeom prst="rect">
            <a:avLst/>
          </a:prstGeom>
          <a:noFill/>
          <a:ln>
            <a:noFill/>
          </a:ln>
        </p:spPr>
        <p:txBody>
          <a:bodyPr spcFirstLastPara="1" wrap="square" lIns="91425" tIns="45700" rIns="91425" bIns="45700" anchor="ctr" anchorCtr="0">
            <a:noAutofit/>
          </a:bodyPr>
          <a:lstStyle/>
          <a:p>
            <a:pPr marL="0" marR="0" lvl="0" indent="0" algn="l" rtl="0">
              <a:lnSpc>
                <a:spcPct val="70000"/>
              </a:lnSpc>
              <a:spcBef>
                <a:spcPts val="0"/>
              </a:spcBef>
              <a:spcAft>
                <a:spcPts val="0"/>
              </a:spcAft>
              <a:buClr>
                <a:srgbClr val="003399"/>
              </a:buClr>
              <a:buSzPts val="2750"/>
              <a:buFont typeface="Calibri"/>
              <a:buNone/>
            </a:pPr>
            <a:r>
              <a:rPr lang="en-US" sz="2750" b="1">
                <a:solidFill>
                  <a:srgbClr val="003399"/>
                </a:solidFill>
                <a:latin typeface="Calibri"/>
                <a:ea typeface="Calibri"/>
                <a:cs typeface="Calibri"/>
                <a:sym typeface="Calibri"/>
              </a:rPr>
              <a:t>For a successful Rainwater Harvesting System design:</a:t>
            </a:r>
            <a:endParaRPr/>
          </a:p>
          <a:p>
            <a:pPr marL="742950" marR="0" lvl="0" indent="-742950" algn="l" rtl="0">
              <a:lnSpc>
                <a:spcPct val="70000"/>
              </a:lnSpc>
              <a:spcBef>
                <a:spcPts val="1200"/>
              </a:spcBef>
              <a:spcAft>
                <a:spcPts val="0"/>
              </a:spcAft>
              <a:buClr>
                <a:srgbClr val="003399"/>
              </a:buClr>
              <a:buSzPts val="2750"/>
              <a:buFont typeface="Calibri"/>
              <a:buAutoNum type="arabicPeriod"/>
            </a:pPr>
            <a:r>
              <a:rPr lang="en-US" sz="2750" b="1">
                <a:solidFill>
                  <a:srgbClr val="003399"/>
                </a:solidFill>
                <a:latin typeface="Calibri"/>
                <a:ea typeface="Calibri"/>
                <a:cs typeface="Calibri"/>
                <a:sym typeface="Calibri"/>
              </a:rPr>
              <a:t>Begin with thoughtful observation.</a:t>
            </a:r>
            <a:endParaRPr/>
          </a:p>
          <a:p>
            <a:pPr marL="742950" marR="0" lvl="0" indent="-742950" algn="l" rtl="0">
              <a:lnSpc>
                <a:spcPct val="70000"/>
              </a:lnSpc>
              <a:spcBef>
                <a:spcPts val="1200"/>
              </a:spcBef>
              <a:spcAft>
                <a:spcPts val="0"/>
              </a:spcAft>
              <a:buClr>
                <a:srgbClr val="003399"/>
              </a:buClr>
              <a:buSzPts val="2750"/>
              <a:buFont typeface="Calibri"/>
              <a:buAutoNum type="arabicPeriod"/>
            </a:pPr>
            <a:r>
              <a:rPr lang="en-US" sz="2750" b="1">
                <a:solidFill>
                  <a:srgbClr val="003399"/>
                </a:solidFill>
                <a:latin typeface="Calibri"/>
                <a:ea typeface="Calibri"/>
                <a:cs typeface="Calibri"/>
                <a:sym typeface="Calibri"/>
              </a:rPr>
              <a:t>Start at the top; the high points.</a:t>
            </a:r>
            <a:endParaRPr/>
          </a:p>
          <a:p>
            <a:pPr marL="742950" marR="0" lvl="0" indent="-742950" algn="l" rtl="0">
              <a:lnSpc>
                <a:spcPct val="70000"/>
              </a:lnSpc>
              <a:spcBef>
                <a:spcPts val="1200"/>
              </a:spcBef>
              <a:spcAft>
                <a:spcPts val="0"/>
              </a:spcAft>
              <a:buClr>
                <a:srgbClr val="003399"/>
              </a:buClr>
              <a:buSzPts val="2750"/>
              <a:buFont typeface="Calibri"/>
              <a:buAutoNum type="arabicPeriod"/>
            </a:pPr>
            <a:r>
              <a:rPr lang="en-US" sz="2750" b="1">
                <a:solidFill>
                  <a:srgbClr val="003399"/>
                </a:solidFill>
                <a:latin typeface="Calibri"/>
                <a:ea typeface="Calibri"/>
                <a:cs typeface="Calibri"/>
                <a:sym typeface="Calibri"/>
              </a:rPr>
              <a:t>Start small and simple.</a:t>
            </a:r>
            <a:endParaRPr/>
          </a:p>
          <a:p>
            <a:pPr marL="742950" marR="0" lvl="0" indent="-742950" algn="l" rtl="0">
              <a:lnSpc>
                <a:spcPct val="70000"/>
              </a:lnSpc>
              <a:spcBef>
                <a:spcPts val="1200"/>
              </a:spcBef>
              <a:spcAft>
                <a:spcPts val="0"/>
              </a:spcAft>
              <a:buClr>
                <a:srgbClr val="003399"/>
              </a:buClr>
              <a:buSzPts val="2750"/>
              <a:buFont typeface="Calibri"/>
              <a:buAutoNum type="arabicPeriod"/>
            </a:pPr>
            <a:r>
              <a:rPr lang="en-US" sz="2750" b="1">
                <a:solidFill>
                  <a:srgbClr val="003399"/>
                </a:solidFill>
                <a:latin typeface="Calibri"/>
                <a:ea typeface="Calibri"/>
                <a:cs typeface="Calibri"/>
                <a:sym typeface="Calibri"/>
              </a:rPr>
              <a:t>Spread and infiltrate the flow of water.</a:t>
            </a:r>
            <a:endParaRPr/>
          </a:p>
          <a:p>
            <a:pPr marL="742950" marR="0" lvl="0" indent="-742950" algn="l" rtl="0">
              <a:lnSpc>
                <a:spcPct val="70000"/>
              </a:lnSpc>
              <a:spcBef>
                <a:spcPts val="1200"/>
              </a:spcBef>
              <a:spcAft>
                <a:spcPts val="0"/>
              </a:spcAft>
              <a:buClr>
                <a:srgbClr val="003399"/>
              </a:buClr>
              <a:buSzPts val="2750"/>
              <a:buFont typeface="Calibri"/>
              <a:buAutoNum type="arabicPeriod"/>
            </a:pPr>
            <a:r>
              <a:rPr lang="en-US" sz="2750" b="1">
                <a:solidFill>
                  <a:srgbClr val="003399"/>
                </a:solidFill>
                <a:latin typeface="Calibri"/>
                <a:ea typeface="Calibri"/>
                <a:cs typeface="Calibri"/>
                <a:sym typeface="Calibri"/>
              </a:rPr>
              <a:t>Always plan for overflow; what will happen in big storms?</a:t>
            </a:r>
            <a:endParaRPr/>
          </a:p>
          <a:p>
            <a:pPr marL="742950" marR="0" lvl="0" indent="-742950" algn="l" rtl="0">
              <a:lnSpc>
                <a:spcPct val="70000"/>
              </a:lnSpc>
              <a:spcBef>
                <a:spcPts val="1200"/>
              </a:spcBef>
              <a:spcAft>
                <a:spcPts val="0"/>
              </a:spcAft>
              <a:buClr>
                <a:srgbClr val="003399"/>
              </a:buClr>
              <a:buSzPts val="2750"/>
              <a:buFont typeface="Calibri"/>
              <a:buAutoNum type="arabicPeriod"/>
            </a:pPr>
            <a:r>
              <a:rPr lang="en-US" sz="2750" b="1">
                <a:solidFill>
                  <a:srgbClr val="003399"/>
                </a:solidFill>
                <a:latin typeface="Calibri"/>
                <a:ea typeface="Calibri"/>
                <a:cs typeface="Calibri"/>
                <a:sym typeface="Calibri"/>
              </a:rPr>
              <a:t>Maximize living and organic matter (e.g. mulch).</a:t>
            </a:r>
            <a:endParaRPr/>
          </a:p>
          <a:p>
            <a:pPr marL="742950" marR="0" lvl="0" indent="-742950" algn="l" rtl="0">
              <a:lnSpc>
                <a:spcPct val="70000"/>
              </a:lnSpc>
              <a:spcBef>
                <a:spcPts val="1200"/>
              </a:spcBef>
              <a:spcAft>
                <a:spcPts val="0"/>
              </a:spcAft>
              <a:buClr>
                <a:srgbClr val="003399"/>
              </a:buClr>
              <a:buSzPts val="2750"/>
              <a:buFont typeface="Calibri"/>
              <a:buAutoNum type="arabicPeriod"/>
            </a:pPr>
            <a:r>
              <a:rPr lang="en-US" sz="2750" b="1">
                <a:solidFill>
                  <a:srgbClr val="003399"/>
                </a:solidFill>
                <a:latin typeface="Calibri"/>
                <a:ea typeface="Calibri"/>
                <a:cs typeface="Calibri"/>
                <a:sym typeface="Calibri"/>
              </a:rPr>
              <a:t>Maximize beneficial relationships.</a:t>
            </a:r>
            <a:endParaRPr/>
          </a:p>
          <a:p>
            <a:pPr marL="742950" marR="0" lvl="0" indent="-742950" algn="l" rtl="0">
              <a:lnSpc>
                <a:spcPct val="70000"/>
              </a:lnSpc>
              <a:spcBef>
                <a:spcPts val="1200"/>
              </a:spcBef>
              <a:spcAft>
                <a:spcPts val="0"/>
              </a:spcAft>
              <a:buClr>
                <a:srgbClr val="003399"/>
              </a:buClr>
              <a:buSzPts val="2750"/>
              <a:buFont typeface="Calibri"/>
              <a:buAutoNum type="arabicPeriod"/>
            </a:pPr>
            <a:r>
              <a:rPr lang="en-US" sz="2750" b="1">
                <a:solidFill>
                  <a:srgbClr val="003399"/>
                </a:solidFill>
                <a:latin typeface="Calibri"/>
                <a:ea typeface="Calibri"/>
                <a:cs typeface="Calibri"/>
                <a:sym typeface="Calibri"/>
              </a:rPr>
              <a:t>Continually reassess and improve your system.</a:t>
            </a:r>
            <a:endParaRPr/>
          </a:p>
          <a:p>
            <a:pPr marL="0" marR="0" lvl="0" indent="0" algn="l" rtl="0">
              <a:lnSpc>
                <a:spcPct val="70000"/>
              </a:lnSpc>
              <a:spcBef>
                <a:spcPts val="1200"/>
              </a:spcBef>
              <a:spcAft>
                <a:spcPts val="0"/>
              </a:spcAft>
              <a:buClr>
                <a:schemeClr val="dk1"/>
              </a:buClr>
              <a:buSzPts val="2750"/>
              <a:buFont typeface="Calibri"/>
              <a:buNone/>
            </a:pPr>
            <a:endParaRPr sz="2750" b="1">
              <a:solidFill>
                <a:srgbClr val="003399"/>
              </a:solidFill>
              <a:latin typeface="Calibri"/>
              <a:ea typeface="Calibri"/>
              <a:cs typeface="Calibri"/>
              <a:sym typeface="Calibri"/>
            </a:endParaRPr>
          </a:p>
          <a:p>
            <a:pPr marL="0" marR="0" lvl="0" indent="0" algn="l" rtl="0">
              <a:lnSpc>
                <a:spcPct val="70000"/>
              </a:lnSpc>
              <a:spcBef>
                <a:spcPts val="1200"/>
              </a:spcBef>
              <a:spcAft>
                <a:spcPts val="0"/>
              </a:spcAft>
              <a:buClr>
                <a:srgbClr val="003399"/>
              </a:buClr>
              <a:buSzPts val="1937"/>
              <a:buFont typeface="Calibri"/>
              <a:buNone/>
            </a:pPr>
            <a:r>
              <a:rPr lang="en-US" sz="1937" b="1">
                <a:solidFill>
                  <a:srgbClr val="003399"/>
                </a:solidFill>
                <a:latin typeface="Calibri"/>
                <a:ea typeface="Calibri"/>
                <a:cs typeface="Calibri"/>
                <a:sym typeface="Calibri"/>
              </a:rPr>
              <a:t>From:  </a:t>
            </a:r>
            <a:r>
              <a:rPr lang="en-US" sz="1937" b="1" u="sng">
                <a:solidFill>
                  <a:srgbClr val="003399"/>
                </a:solidFill>
                <a:latin typeface="Calibri"/>
                <a:ea typeface="Calibri"/>
                <a:cs typeface="Calibri"/>
                <a:sym typeface="Calibri"/>
              </a:rPr>
              <a:t>Rainwater Harvesting for Drylands</a:t>
            </a:r>
            <a:r>
              <a:rPr lang="en-US" sz="1937" b="1">
                <a:solidFill>
                  <a:srgbClr val="003399"/>
                </a:solidFill>
                <a:latin typeface="Calibri"/>
                <a:ea typeface="Calibri"/>
                <a:cs typeface="Calibri"/>
                <a:sym typeface="Calibri"/>
              </a:rPr>
              <a:t> by Brad Lancaster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sp>
        <p:nvSpPr>
          <p:cNvPr id="175" name="Google Shape;175;p19"/>
          <p:cNvSpPr txBox="1"/>
          <p:nvPr/>
        </p:nvSpPr>
        <p:spPr>
          <a:xfrm>
            <a:off x="276556" y="319090"/>
            <a:ext cx="8805323" cy="1815882"/>
          </a:xfrm>
          <a:prstGeom prst="rect">
            <a:avLst/>
          </a:prstGeom>
          <a:noFill/>
          <a:ln>
            <a:noFill/>
          </a:ln>
        </p:spPr>
        <p:txBody>
          <a:bodyPr spcFirstLastPara="1" wrap="square" lIns="91425" tIns="45700" rIns="91425" bIns="45700" anchor="t" anchorCtr="0">
            <a:noAutofit/>
          </a:bodyPr>
          <a:lstStyle/>
          <a:p>
            <a:r>
              <a:rPr lang="en-US" sz="2800" b="1" dirty="0">
                <a:solidFill>
                  <a:srgbClr val="003399"/>
                </a:solidFill>
                <a:latin typeface="Calibri"/>
                <a:ea typeface="Calibri"/>
                <a:cs typeface="Calibri"/>
                <a:sym typeface="Calibri"/>
              </a:rPr>
              <a:t>Problem</a:t>
            </a:r>
            <a:r>
              <a:rPr lang="en-US" sz="2800" dirty="0">
                <a:solidFill>
                  <a:srgbClr val="003399"/>
                </a:solidFill>
                <a:latin typeface="Calibri"/>
                <a:ea typeface="Calibri"/>
                <a:cs typeface="Calibri"/>
                <a:sym typeface="Calibri"/>
              </a:rPr>
              <a:t>: How will you design a passive rainwater harvesting system that will help manage stormwater runoff while providing shade and sustaining plants through the most efficient use of available water?</a:t>
            </a:r>
            <a:endParaRPr dirty="0"/>
          </a:p>
        </p:txBody>
      </p:sp>
      <p:pic>
        <p:nvPicPr>
          <p:cNvPr id="176" name="Google Shape;176;p19"/>
          <p:cNvPicPr preferRelativeResize="0"/>
          <p:nvPr/>
        </p:nvPicPr>
        <p:blipFill rotWithShape="1">
          <a:blip r:embed="rId3">
            <a:alphaModFix/>
          </a:blip>
          <a:srcRect/>
          <a:stretch/>
        </p:blipFill>
        <p:spPr>
          <a:xfrm>
            <a:off x="868859" y="2510349"/>
            <a:ext cx="2347982" cy="1773301"/>
          </a:xfrm>
          <a:prstGeom prst="rect">
            <a:avLst/>
          </a:prstGeom>
          <a:noFill/>
          <a:ln>
            <a:noFill/>
          </a:ln>
        </p:spPr>
      </p:pic>
      <p:sp>
        <p:nvSpPr>
          <p:cNvPr id="177" name="Google Shape;177;p19"/>
          <p:cNvSpPr txBox="1"/>
          <p:nvPr/>
        </p:nvSpPr>
        <p:spPr>
          <a:xfrm>
            <a:off x="467640" y="6348297"/>
            <a:ext cx="8380780" cy="36467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3399"/>
              </a:buClr>
              <a:buSzPts val="2400"/>
              <a:buFont typeface="Arial"/>
              <a:buNone/>
            </a:pPr>
            <a:r>
              <a:rPr lang="en-US" sz="2400" b="1">
                <a:solidFill>
                  <a:srgbClr val="003399"/>
                </a:solidFill>
                <a:latin typeface="Calibri"/>
                <a:ea typeface="Calibri"/>
                <a:cs typeface="Calibri"/>
                <a:sym typeface="Calibri"/>
              </a:rPr>
              <a:t>What design criteria should we consider for our systems?</a:t>
            </a:r>
            <a:endParaRPr/>
          </a:p>
        </p:txBody>
      </p:sp>
      <p:pic>
        <p:nvPicPr>
          <p:cNvPr id="2" name="Picture 1" descr="A pond with water in it&#10;&#10;Description automatically generated">
            <a:extLst>
              <a:ext uri="{FF2B5EF4-FFF2-40B4-BE49-F238E27FC236}">
                <a16:creationId xmlns:a16="http://schemas.microsoft.com/office/drawing/2014/main" id="{43092851-2C28-4FF2-B599-537B9585D1D9}"/>
              </a:ext>
            </a:extLst>
          </p:cNvPr>
          <p:cNvPicPr>
            <a:picLocks noChangeAspect="1"/>
          </p:cNvPicPr>
          <p:nvPr/>
        </p:nvPicPr>
        <p:blipFill>
          <a:blip r:embed="rId4"/>
          <a:stretch>
            <a:fillRect/>
          </a:stretch>
        </p:blipFill>
        <p:spPr>
          <a:xfrm>
            <a:off x="4570906" y="2074353"/>
            <a:ext cx="4114800" cy="4114800"/>
          </a:xfrm>
          <a:prstGeom prst="rect">
            <a:avLst/>
          </a:prstGeom>
        </p:spPr>
      </p:pic>
      <p:sp>
        <p:nvSpPr>
          <p:cNvPr id="179" name="Google Shape;179;p19"/>
          <p:cNvSpPr txBox="1">
            <a:spLocks noGrp="1"/>
          </p:cNvSpPr>
          <p:nvPr>
            <p:ph type="body" idx="1"/>
          </p:nvPr>
        </p:nvSpPr>
        <p:spPr>
          <a:xfrm>
            <a:off x="338676" y="4776239"/>
            <a:ext cx="4870137" cy="1580524"/>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03399"/>
              </a:buClr>
              <a:buSzPts val="2800"/>
              <a:buNone/>
            </a:pPr>
            <a:r>
              <a:rPr lang="en-US" sz="2800">
                <a:solidFill>
                  <a:srgbClr val="003399"/>
                </a:solidFill>
              </a:rPr>
              <a:t>Step 2: </a:t>
            </a:r>
            <a:r>
              <a:rPr lang="en-US" sz="2800" b="1">
                <a:solidFill>
                  <a:srgbClr val="003399"/>
                </a:solidFill>
              </a:rPr>
              <a:t>Criteria</a:t>
            </a:r>
            <a:endParaRPr/>
          </a:p>
          <a:p>
            <a:pPr marL="0" lvl="0" indent="0" algn="l" rtl="0">
              <a:lnSpc>
                <a:spcPct val="80000"/>
              </a:lnSpc>
              <a:spcBef>
                <a:spcPts val="1000"/>
              </a:spcBef>
              <a:spcAft>
                <a:spcPts val="0"/>
              </a:spcAft>
              <a:buClr>
                <a:srgbClr val="003399"/>
              </a:buClr>
              <a:buSzPts val="2400"/>
              <a:buNone/>
            </a:pPr>
            <a:r>
              <a:rPr lang="en-US" sz="2400">
                <a:solidFill>
                  <a:srgbClr val="003399"/>
                </a:solidFill>
              </a:rPr>
              <a:t>Criteria are requirements or conditions that must be met to solve the problem.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4"/>
        <p:cNvGrpSpPr/>
        <p:nvPr/>
      </p:nvGrpSpPr>
      <p:grpSpPr>
        <a:xfrm>
          <a:off x="0" y="0"/>
          <a:ext cx="0" cy="0"/>
          <a:chOff x="0" y="0"/>
          <a:chExt cx="0" cy="0"/>
        </a:xfrm>
      </p:grpSpPr>
      <p:sp>
        <p:nvSpPr>
          <p:cNvPr id="185" name="Google Shape;185;p20"/>
          <p:cNvSpPr txBox="1">
            <a:spLocks noGrp="1"/>
          </p:cNvSpPr>
          <p:nvPr>
            <p:ph type="body" idx="1"/>
          </p:nvPr>
        </p:nvSpPr>
        <p:spPr>
          <a:xfrm>
            <a:off x="338676" y="2080005"/>
            <a:ext cx="4870137" cy="1580524"/>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03399"/>
              </a:buClr>
              <a:buSzPts val="2800"/>
              <a:buNone/>
            </a:pPr>
            <a:r>
              <a:rPr lang="en-US" sz="2800">
                <a:solidFill>
                  <a:srgbClr val="003399"/>
                </a:solidFill>
              </a:rPr>
              <a:t>Step 2: </a:t>
            </a:r>
            <a:r>
              <a:rPr lang="en-US" sz="2800" b="1">
                <a:solidFill>
                  <a:srgbClr val="003399"/>
                </a:solidFill>
              </a:rPr>
              <a:t>Criteria</a:t>
            </a:r>
            <a:endParaRPr/>
          </a:p>
          <a:p>
            <a:pPr marL="0" lvl="0" indent="0" algn="l" rtl="0">
              <a:lnSpc>
                <a:spcPct val="80000"/>
              </a:lnSpc>
              <a:spcBef>
                <a:spcPts val="1000"/>
              </a:spcBef>
              <a:spcAft>
                <a:spcPts val="0"/>
              </a:spcAft>
              <a:buClr>
                <a:srgbClr val="003399"/>
              </a:buClr>
              <a:buSzPts val="2400"/>
              <a:buNone/>
            </a:pPr>
            <a:r>
              <a:rPr lang="en-US" sz="2400">
                <a:solidFill>
                  <a:srgbClr val="003399"/>
                </a:solidFill>
              </a:rPr>
              <a:t>Criteria are requirements or conditions that must be met to solve the problem.  </a:t>
            </a:r>
            <a:endParaRPr/>
          </a:p>
        </p:txBody>
      </p:sp>
      <p:sp>
        <p:nvSpPr>
          <p:cNvPr id="187" name="Google Shape;187;p20"/>
          <p:cNvSpPr txBox="1"/>
          <p:nvPr/>
        </p:nvSpPr>
        <p:spPr>
          <a:xfrm>
            <a:off x="82198" y="65158"/>
            <a:ext cx="9039498" cy="2525549"/>
          </a:xfrm>
          <a:prstGeom prst="rect">
            <a:avLst/>
          </a:prstGeom>
          <a:noFill/>
          <a:ln>
            <a:noFill/>
          </a:ln>
        </p:spPr>
        <p:txBody>
          <a:bodyPr spcFirstLastPara="1" wrap="square" lIns="91425" tIns="45700" rIns="91425" bIns="45700" anchor="t" anchorCtr="0">
            <a:noAutofit/>
          </a:bodyPr>
          <a:lstStyle/>
          <a:p>
            <a:r>
              <a:rPr lang="en-US" sz="2800" b="1">
                <a:solidFill>
                  <a:srgbClr val="003399"/>
                </a:solidFill>
                <a:latin typeface="Calibri"/>
                <a:ea typeface="Calibri"/>
                <a:cs typeface="Calibri"/>
                <a:sym typeface="Calibri"/>
              </a:rPr>
              <a:t>Problem</a:t>
            </a:r>
            <a:r>
              <a:rPr lang="en-US" sz="2800">
                <a:solidFill>
                  <a:srgbClr val="003399"/>
                </a:solidFill>
                <a:latin typeface="Calibri"/>
                <a:ea typeface="Calibri"/>
                <a:cs typeface="Calibri"/>
                <a:sym typeface="Calibri"/>
              </a:rPr>
              <a:t>: How will you design a passive rainwater harvesting system that will help manage stormwater runoff while providing shade and sustaining plants through the most efficient use of available water?</a:t>
            </a:r>
            <a:endParaRPr/>
          </a:p>
          <a:p>
            <a:pPr marL="0" marR="0" lvl="0" indent="0" algn="l" rtl="0">
              <a:spcBef>
                <a:spcPts val="0"/>
              </a:spcBef>
              <a:spcAft>
                <a:spcPts val="0"/>
              </a:spcAft>
              <a:buClr>
                <a:srgbClr val="C3260C"/>
              </a:buClr>
              <a:buSzPts val="2800"/>
              <a:buFont typeface="Georgia"/>
              <a:buNone/>
            </a:pPr>
            <a:endParaRPr sz="2800">
              <a:solidFill>
                <a:srgbClr val="003399"/>
              </a:solidFill>
              <a:latin typeface="Calibri"/>
              <a:ea typeface="Calibri"/>
              <a:cs typeface="Calibri"/>
              <a:sym typeface="Calibri"/>
            </a:endParaRPr>
          </a:p>
        </p:txBody>
      </p:sp>
      <p:pic>
        <p:nvPicPr>
          <p:cNvPr id="188" name="Google Shape;188;p20"/>
          <p:cNvPicPr preferRelativeResize="0"/>
          <p:nvPr/>
        </p:nvPicPr>
        <p:blipFill rotWithShape="1">
          <a:blip r:embed="rId3">
            <a:alphaModFix/>
          </a:blip>
          <a:srcRect/>
          <a:stretch/>
        </p:blipFill>
        <p:spPr>
          <a:xfrm>
            <a:off x="6002415" y="2017071"/>
            <a:ext cx="2347982" cy="1773301"/>
          </a:xfrm>
          <a:prstGeom prst="rect">
            <a:avLst/>
          </a:prstGeom>
          <a:noFill/>
          <a:ln>
            <a:noFill/>
          </a:ln>
        </p:spPr>
      </p:pic>
      <p:sp>
        <p:nvSpPr>
          <p:cNvPr id="189" name="Google Shape;189;p20"/>
          <p:cNvSpPr txBox="1"/>
          <p:nvPr/>
        </p:nvSpPr>
        <p:spPr>
          <a:xfrm>
            <a:off x="338677" y="4392633"/>
            <a:ext cx="8380780" cy="2089806"/>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3399"/>
              </a:buClr>
              <a:buSzPts val="2400"/>
              <a:buFont typeface="Arial"/>
              <a:buChar char="•"/>
            </a:pPr>
            <a:r>
              <a:rPr lang="en-US" sz="2400">
                <a:solidFill>
                  <a:srgbClr val="003399"/>
                </a:solidFill>
                <a:latin typeface="Calibri"/>
                <a:ea typeface="Calibri"/>
                <a:cs typeface="Calibri"/>
                <a:sym typeface="Calibri"/>
              </a:rPr>
              <a:t>They may come from what you know: </a:t>
            </a:r>
            <a:r>
              <a:rPr lang="en-US" sz="2400" i="1">
                <a:solidFill>
                  <a:srgbClr val="003399"/>
                </a:solidFill>
                <a:latin typeface="Calibri"/>
                <a:ea typeface="Calibri"/>
                <a:cs typeface="Calibri"/>
                <a:sym typeface="Calibri"/>
              </a:rPr>
              <a:t>plants need more water when it’s hot, less when it’s cool.  </a:t>
            </a:r>
            <a:endParaRPr/>
          </a:p>
          <a:p>
            <a:pPr marL="342900" marR="0" lvl="0" indent="-342900" algn="l" rtl="0">
              <a:lnSpc>
                <a:spcPct val="90000"/>
              </a:lnSpc>
              <a:spcBef>
                <a:spcPts val="1000"/>
              </a:spcBef>
              <a:spcAft>
                <a:spcPts val="0"/>
              </a:spcAft>
              <a:buClr>
                <a:srgbClr val="003399"/>
              </a:buClr>
              <a:buSzPts val="2400"/>
              <a:buFont typeface="Arial"/>
              <a:buChar char="•"/>
            </a:pPr>
            <a:r>
              <a:rPr lang="en-US" sz="2400">
                <a:solidFill>
                  <a:srgbClr val="003399"/>
                </a:solidFill>
                <a:latin typeface="Calibri"/>
                <a:ea typeface="Calibri"/>
                <a:cs typeface="Calibri"/>
                <a:sym typeface="Calibri"/>
              </a:rPr>
              <a:t>They may need to be clarified by research: </a:t>
            </a:r>
            <a:r>
              <a:rPr lang="en-US" sz="2400" i="1">
                <a:solidFill>
                  <a:srgbClr val="003399"/>
                </a:solidFill>
                <a:latin typeface="Calibri"/>
                <a:ea typeface="Calibri"/>
                <a:cs typeface="Calibri"/>
                <a:sym typeface="Calibri"/>
              </a:rPr>
              <a:t>different plants need different amounts of water; how much do the plants in this design need</a:t>
            </a:r>
            <a:r>
              <a:rPr lang="en-US" sz="2400">
                <a:solidFill>
                  <a:srgbClr val="003399"/>
                </a:solidFill>
                <a:latin typeface="Calibri"/>
                <a:ea typeface="Calibri"/>
                <a:cs typeface="Calibri"/>
                <a:sym typeface="Calibri"/>
              </a:rPr>
              <a:t>?</a:t>
            </a:r>
            <a:endParaRPr/>
          </a:p>
        </p:txBody>
      </p:sp>
      <p:sp>
        <p:nvSpPr>
          <p:cNvPr id="190" name="Google Shape;190;p20"/>
          <p:cNvSpPr txBox="1"/>
          <p:nvPr/>
        </p:nvSpPr>
        <p:spPr>
          <a:xfrm>
            <a:off x="338677" y="3647623"/>
            <a:ext cx="6062123" cy="917077"/>
          </a:xfrm>
          <a:prstGeom prst="rect">
            <a:avLst/>
          </a:prstGeom>
          <a:noFill/>
          <a:ln>
            <a:noFill/>
          </a:ln>
        </p:spPr>
        <p:txBody>
          <a:bodyPr spcFirstLastPara="1" wrap="square" lIns="91425" tIns="45700" rIns="91425" bIns="45700" anchor="t" anchorCtr="0">
            <a:noAutofit/>
          </a:bodyPr>
          <a:lstStyle/>
          <a:p>
            <a:pPr marL="342900" indent="-342900">
              <a:lnSpc>
                <a:spcPct val="90000"/>
              </a:lnSpc>
              <a:buClr>
                <a:srgbClr val="003399"/>
              </a:buClr>
              <a:buSzPts val="2400"/>
              <a:buFont typeface="Arial"/>
              <a:buChar char="•"/>
            </a:pPr>
            <a:r>
              <a:rPr lang="en-US" sz="2400" dirty="0">
                <a:solidFill>
                  <a:srgbClr val="003399"/>
                </a:solidFill>
                <a:latin typeface="Calibri"/>
                <a:ea typeface="Calibri"/>
                <a:cs typeface="Calibri"/>
                <a:sym typeface="Calibri"/>
              </a:rPr>
              <a:t>They may come from the customer: </a:t>
            </a:r>
            <a:r>
              <a:rPr lang="en-US" sz="2400" i="1" dirty="0">
                <a:solidFill>
                  <a:srgbClr val="003399"/>
                </a:solidFill>
                <a:latin typeface="Calibri"/>
                <a:ea typeface="Calibri"/>
                <a:cs typeface="Calibri"/>
                <a:sym typeface="Calibri"/>
              </a:rPr>
              <a:t>the plants must be able to survive the winter.  </a:t>
            </a:r>
            <a:endParaRPr dirty="0"/>
          </a:p>
        </p:txBody>
      </p:sp>
      <p:sp>
        <p:nvSpPr>
          <p:cNvPr id="191" name="Google Shape;191;p20"/>
          <p:cNvSpPr txBox="1"/>
          <p:nvPr/>
        </p:nvSpPr>
        <p:spPr>
          <a:xfrm>
            <a:off x="467640" y="6348297"/>
            <a:ext cx="8380780" cy="36467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3399"/>
              </a:buClr>
              <a:buSzPts val="2400"/>
              <a:buFont typeface="Arial"/>
              <a:buNone/>
            </a:pPr>
            <a:r>
              <a:rPr lang="en-US" sz="2400" b="1">
                <a:solidFill>
                  <a:srgbClr val="003399"/>
                </a:solidFill>
                <a:latin typeface="Calibri"/>
                <a:ea typeface="Calibri"/>
                <a:cs typeface="Calibri"/>
                <a:sym typeface="Calibri"/>
              </a:rPr>
              <a:t>What design criteria should we consider for our systems?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 calcmode="lin" valueType="num">
                                      <p:cBhvr additive="base">
                                        <p:cTn id="7" dur="500"/>
                                        <p:tgtEl>
                                          <p:spTgt spid="18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90"/>
                                        </p:tgtEl>
                                        <p:attrNameLst>
                                          <p:attrName>style.visibility</p:attrName>
                                        </p:attrNameLst>
                                      </p:cBhvr>
                                      <p:to>
                                        <p:strVal val="visible"/>
                                      </p:to>
                                    </p:set>
                                    <p:anim calcmode="lin" valueType="num">
                                      <p:cBhvr additive="base">
                                        <p:cTn id="10" dur="500"/>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6"/>
        <p:cNvGrpSpPr/>
        <p:nvPr/>
      </p:nvGrpSpPr>
      <p:grpSpPr>
        <a:xfrm>
          <a:off x="0" y="0"/>
          <a:ext cx="0" cy="0"/>
          <a:chOff x="0" y="0"/>
          <a:chExt cx="0" cy="0"/>
        </a:xfrm>
      </p:grpSpPr>
      <p:sp>
        <p:nvSpPr>
          <p:cNvPr id="198" name="Google Shape;198;p21"/>
          <p:cNvSpPr txBox="1"/>
          <p:nvPr/>
        </p:nvSpPr>
        <p:spPr>
          <a:xfrm>
            <a:off x="86660" y="146957"/>
            <a:ext cx="8869315" cy="2000548"/>
          </a:xfrm>
          <a:prstGeom prst="rect">
            <a:avLst/>
          </a:prstGeom>
          <a:noFill/>
          <a:ln>
            <a:noFill/>
          </a:ln>
        </p:spPr>
        <p:txBody>
          <a:bodyPr spcFirstLastPara="1" wrap="square" lIns="91425" tIns="45700" rIns="91425" bIns="45700" anchor="t" anchorCtr="0">
            <a:noAutofit/>
          </a:bodyPr>
          <a:lstStyle/>
          <a:p>
            <a:r>
              <a:rPr lang="en-US" sz="2800" b="1">
                <a:solidFill>
                  <a:srgbClr val="003399"/>
                </a:solidFill>
                <a:latin typeface="Calibri"/>
                <a:ea typeface="Calibri"/>
                <a:cs typeface="Calibri"/>
                <a:sym typeface="Calibri"/>
              </a:rPr>
              <a:t>Problem</a:t>
            </a:r>
            <a:r>
              <a:rPr lang="en-US" sz="2800">
                <a:solidFill>
                  <a:srgbClr val="003399"/>
                </a:solidFill>
                <a:latin typeface="Calibri"/>
                <a:ea typeface="Calibri"/>
                <a:cs typeface="Calibri"/>
                <a:sym typeface="Calibri"/>
              </a:rPr>
              <a:t>: How will you design a passive rainwater harvesting system that will help manage stormwater runoff while providing shade and sustaining plants through the most efficient use of available water?</a:t>
            </a:r>
            <a:endParaRPr sz="2800"/>
          </a:p>
        </p:txBody>
      </p:sp>
      <p:sp>
        <p:nvSpPr>
          <p:cNvPr id="199" name="Google Shape;199;p21"/>
          <p:cNvSpPr txBox="1">
            <a:spLocks noGrp="1"/>
          </p:cNvSpPr>
          <p:nvPr>
            <p:ph type="body" idx="1"/>
          </p:nvPr>
        </p:nvSpPr>
        <p:spPr>
          <a:xfrm>
            <a:off x="338677" y="2367647"/>
            <a:ext cx="5590857" cy="2955472"/>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rgbClr val="003399"/>
              </a:buClr>
              <a:buSzPts val="2805"/>
              <a:buNone/>
            </a:pPr>
            <a:r>
              <a:rPr lang="en-US" sz="2805" b="1">
                <a:solidFill>
                  <a:srgbClr val="003399"/>
                </a:solidFill>
              </a:rPr>
              <a:t>Step 3: Identify Constraints</a:t>
            </a:r>
            <a:endParaRPr/>
          </a:p>
          <a:p>
            <a:pPr marL="0" lvl="0" indent="0" algn="l" rtl="0">
              <a:lnSpc>
                <a:spcPct val="70000"/>
              </a:lnSpc>
              <a:spcBef>
                <a:spcPts val="1000"/>
              </a:spcBef>
              <a:spcAft>
                <a:spcPts val="0"/>
              </a:spcAft>
              <a:buClr>
                <a:srgbClr val="003399"/>
              </a:buClr>
              <a:buSzPts val="2380"/>
              <a:buNone/>
            </a:pPr>
            <a:r>
              <a:rPr lang="en-US" sz="2380">
                <a:solidFill>
                  <a:srgbClr val="003399"/>
                </a:solidFill>
              </a:rPr>
              <a:t>Constraints are limitations or restrictions. </a:t>
            </a:r>
            <a:endParaRPr/>
          </a:p>
          <a:p>
            <a:pPr marL="457200" lvl="0" indent="-457200" algn="l" rtl="0">
              <a:lnSpc>
                <a:spcPct val="70000"/>
              </a:lnSpc>
              <a:spcBef>
                <a:spcPts val="1000"/>
              </a:spcBef>
              <a:spcAft>
                <a:spcPts val="0"/>
              </a:spcAft>
              <a:buClr>
                <a:srgbClr val="003399"/>
              </a:buClr>
              <a:buSzPts val="2380"/>
              <a:buFont typeface="Arial"/>
              <a:buChar char="•"/>
            </a:pPr>
            <a:r>
              <a:rPr lang="en-US" sz="2380">
                <a:solidFill>
                  <a:srgbClr val="003399"/>
                </a:solidFill>
              </a:rPr>
              <a:t>They may also come from the customer: </a:t>
            </a:r>
            <a:r>
              <a:rPr lang="en-US" sz="2380" i="1">
                <a:solidFill>
                  <a:srgbClr val="003399"/>
                </a:solidFill>
              </a:rPr>
              <a:t>the project may not cost more than $1000.00</a:t>
            </a:r>
            <a:r>
              <a:rPr lang="en-US" sz="2380">
                <a:solidFill>
                  <a:srgbClr val="003399"/>
                </a:solidFill>
              </a:rPr>
              <a:t>. </a:t>
            </a:r>
            <a:endParaRPr/>
          </a:p>
          <a:p>
            <a:pPr marL="457200" lvl="0" indent="-457200" algn="l" rtl="0">
              <a:lnSpc>
                <a:spcPct val="70000"/>
              </a:lnSpc>
              <a:spcBef>
                <a:spcPts val="1000"/>
              </a:spcBef>
              <a:spcAft>
                <a:spcPts val="0"/>
              </a:spcAft>
              <a:buClr>
                <a:srgbClr val="003399"/>
              </a:buClr>
              <a:buSzPts val="2380"/>
              <a:buFont typeface="Arial"/>
              <a:buChar char="•"/>
            </a:pPr>
            <a:r>
              <a:rPr lang="en-US" sz="2380">
                <a:solidFill>
                  <a:srgbClr val="003399"/>
                </a:solidFill>
              </a:rPr>
              <a:t>They may come from what you know: </a:t>
            </a:r>
            <a:r>
              <a:rPr lang="en-US" sz="2380" i="1">
                <a:solidFill>
                  <a:srgbClr val="003399"/>
                </a:solidFill>
              </a:rPr>
              <a:t>we cannot run a hose across the sidewalk because it would be a trip hazard.</a:t>
            </a:r>
            <a:r>
              <a:rPr lang="en-US" sz="2380">
                <a:solidFill>
                  <a:srgbClr val="003399"/>
                </a:solidFill>
              </a:rPr>
              <a:t> </a:t>
            </a:r>
            <a:endParaRPr/>
          </a:p>
        </p:txBody>
      </p:sp>
      <p:pic>
        <p:nvPicPr>
          <p:cNvPr id="200" name="Google Shape;200;p21"/>
          <p:cNvPicPr preferRelativeResize="0"/>
          <p:nvPr/>
        </p:nvPicPr>
        <p:blipFill rotWithShape="1">
          <a:blip r:embed="rId3">
            <a:alphaModFix/>
          </a:blip>
          <a:srcRect/>
          <a:stretch/>
        </p:blipFill>
        <p:spPr>
          <a:xfrm>
            <a:off x="6185783" y="2469843"/>
            <a:ext cx="2121307" cy="1602106"/>
          </a:xfrm>
          <a:prstGeom prst="rect">
            <a:avLst/>
          </a:prstGeom>
          <a:noFill/>
          <a:ln>
            <a:noFill/>
          </a:ln>
        </p:spPr>
      </p:pic>
      <p:sp>
        <p:nvSpPr>
          <p:cNvPr id="201" name="Google Shape;201;p21"/>
          <p:cNvSpPr txBox="1"/>
          <p:nvPr/>
        </p:nvSpPr>
        <p:spPr>
          <a:xfrm>
            <a:off x="455505" y="5163286"/>
            <a:ext cx="8263952" cy="154775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3399"/>
              </a:buClr>
              <a:buSzPts val="2400"/>
              <a:buFont typeface="Arial"/>
              <a:buChar char="•"/>
            </a:pPr>
            <a:r>
              <a:rPr lang="en-US" sz="2400">
                <a:solidFill>
                  <a:srgbClr val="003399"/>
                </a:solidFill>
                <a:latin typeface="Calibri"/>
                <a:ea typeface="Calibri"/>
                <a:cs typeface="Calibri"/>
                <a:sym typeface="Calibri"/>
              </a:rPr>
              <a:t>They may have to be clarified through research: </a:t>
            </a:r>
            <a:r>
              <a:rPr lang="en-US" sz="2400" i="1">
                <a:solidFill>
                  <a:srgbClr val="003399"/>
                </a:solidFill>
                <a:latin typeface="Calibri"/>
                <a:ea typeface="Calibri"/>
                <a:cs typeface="Calibri"/>
                <a:sym typeface="Calibri"/>
              </a:rPr>
              <a:t>we live in an arid place, we get more rain during some months than other months, how much rainfall should we design our system for</a:t>
            </a:r>
            <a:r>
              <a:rPr lang="en-US" sz="2400">
                <a:solidFill>
                  <a:srgbClr val="003399"/>
                </a:solidFill>
                <a:latin typeface="Calibri"/>
                <a:ea typeface="Calibri"/>
                <a:cs typeface="Calibri"/>
                <a:sym typeface="Calibri"/>
              </a:rPr>
              <a:t>?  </a:t>
            </a:r>
            <a:endParaRPr/>
          </a:p>
          <a:p>
            <a:pPr marL="0" marR="0" lvl="0" indent="0" algn="ctr" rtl="0">
              <a:lnSpc>
                <a:spcPct val="90000"/>
              </a:lnSpc>
              <a:spcBef>
                <a:spcPts val="1000"/>
              </a:spcBef>
              <a:spcAft>
                <a:spcPts val="0"/>
              </a:spcAft>
              <a:buClr>
                <a:srgbClr val="003399"/>
              </a:buClr>
              <a:buSzPts val="2400"/>
              <a:buFont typeface="Arial"/>
              <a:buNone/>
            </a:pPr>
            <a:r>
              <a:rPr lang="en-US" sz="2400" b="1">
                <a:solidFill>
                  <a:srgbClr val="003399"/>
                </a:solidFill>
                <a:latin typeface="Calibri"/>
                <a:ea typeface="Calibri"/>
                <a:cs typeface="Calibri"/>
                <a:sym typeface="Calibri"/>
              </a:rPr>
              <a:t>What kinds of constraints will limit our design?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bd514ff-856e-4377-a943-0625ef4c513f" xsi:nil="true"/>
    <lcf76f155ced4ddcb4097134ff3c332f xmlns="4f81103c-a3e0-4811-b810-c573208df66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C5E275F995F040B3114C4CAE1CA053" ma:contentTypeVersion="15" ma:contentTypeDescription="Create a new document." ma:contentTypeScope="" ma:versionID="51844a1d7f7922f9cb475cdac10b7986">
  <xsd:schema xmlns:xsd="http://www.w3.org/2001/XMLSchema" xmlns:xs="http://www.w3.org/2001/XMLSchema" xmlns:p="http://schemas.microsoft.com/office/2006/metadata/properties" xmlns:ns2="4f81103c-a3e0-4811-b810-c573208df66e" xmlns:ns3="3bd514ff-856e-4377-a943-0625ef4c513f" targetNamespace="http://schemas.microsoft.com/office/2006/metadata/properties" ma:root="true" ma:fieldsID="3c4573db4d6ed72bc90fcca015dc49df" ns2:_="" ns3:_="">
    <xsd:import namespace="4f81103c-a3e0-4811-b810-c573208df66e"/>
    <xsd:import namespace="3bd514ff-856e-4377-a943-0625ef4c513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1103c-a3e0-4811-b810-c573208df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337db1-7079-43ed-80db-4401c62b96b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d514ff-856e-4377-a943-0625ef4c51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6a23ec8-14c5-4b41-90c6-dc0fbb5f35fb}" ma:internalName="TaxCatchAll" ma:showField="CatchAllData" ma:web="3bd514ff-856e-4377-a943-0625ef4c51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B5F2A6-1F1E-4D30-87DE-CB369F36D87E}">
  <ds:schemaRefs>
    <ds:schemaRef ds:uri="http://schemas.microsoft.com/sharepoint/v3/contenttype/forms"/>
  </ds:schemaRefs>
</ds:datastoreItem>
</file>

<file path=customXml/itemProps2.xml><?xml version="1.0" encoding="utf-8"?>
<ds:datastoreItem xmlns:ds="http://schemas.openxmlformats.org/officeDocument/2006/customXml" ds:itemID="{3E8E0514-7897-4A06-99A2-48C1C4218629}">
  <ds:schemaRefs>
    <ds:schemaRef ds:uri="http://schemas.microsoft.com/office/2006/metadata/properties"/>
    <ds:schemaRef ds:uri="http://schemas.microsoft.com/office/infopath/2007/PartnerControls"/>
    <ds:schemaRef ds:uri="3bd514ff-856e-4377-a943-0625ef4c513f"/>
    <ds:schemaRef ds:uri="4f81103c-a3e0-4811-b810-c573208df66e"/>
  </ds:schemaRefs>
</ds:datastoreItem>
</file>

<file path=customXml/itemProps3.xml><?xml version="1.0" encoding="utf-8"?>
<ds:datastoreItem xmlns:ds="http://schemas.openxmlformats.org/officeDocument/2006/customXml" ds:itemID="{D9C706D0-09CC-4C39-B7A2-651164009C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81103c-a3e0-4811-b810-c573208df66e"/>
    <ds:schemaRef ds:uri="3bd514ff-856e-4377-a943-0625ef4c51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Lesson Three   Rainwater Harvesting and the EDP</vt:lpstr>
      <vt:lpstr>DISTINGUISH:   What is the engineering design process?  </vt:lpstr>
      <vt:lpstr>PowerPoint Presentation</vt:lpstr>
      <vt:lpstr>PowerPoint Presentation</vt:lpstr>
      <vt:lpstr>PowerPoint Presentation</vt:lpstr>
      <vt:lpstr>Principles of Rainwater Harvesting</vt:lpstr>
      <vt:lpstr>PowerPoint Presentation</vt:lpstr>
      <vt:lpstr>PowerPoint Presentation</vt:lpstr>
      <vt:lpstr>PowerPoint Presentation</vt:lpstr>
      <vt:lpstr>Engineering Design Process</vt:lpstr>
      <vt:lpstr>What did you learn?</vt:lpstr>
      <vt:lpstr>What did you learn?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Three   Rainwater Harvesting and EDP</dc:title>
  <cp:revision>87</cp:revision>
  <dcterms:modified xsi:type="dcterms:W3CDTF">2024-03-08T21:00:50Z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0x010100FCC5E275F995F040B3114C4CAE1CA053</vt:lpwstr>
  </property>
  <property fmtid="{D5CDD505-2E9C-101B-9397-08002B2CF9AE}" pid="3" name="MediaServiceImageTags">
    <vt:lpwstr/>
  </property>
</Properties>
</file>