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32"/>
  </p:notesMasterIdLst>
  <p:sldIdLst>
    <p:sldId id="256" r:id="rId5"/>
    <p:sldId id="284"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9144000" cy="6858000" type="screen4x3"/>
  <p:notesSz cx="6858000" cy="9144000"/>
  <p:embeddedFontLst>
    <p:embeddedFont>
      <p:font typeface="Cambria Math" panose="02040503050406030204" pitchFamily="18"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3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3E947E-9F11-E0CA-08C6-CF7181CDEDFF}" v="458" dt="2025-04-18T19:58:59.642"/>
  </p1510:revLst>
</p1510:revInfo>
</file>

<file path=ppt/tableStyles.xml><?xml version="1.0" encoding="utf-8"?>
<a:tblStyleLst xmlns:a="http://schemas.openxmlformats.org/drawingml/2006/main" def="{945EAE54-B295-404D-BE2D-E23E38E0296A}">
  <a:tblStyle styleId="{945EAE54-B295-404D-BE2D-E23E38E0296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232"/>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Hasty" userId="S::julie@santafewatershed.org::165a53dc-9507-4b8c-9e5b-3f3510fb5659" providerId="AD" clId="Web-{29414B66-9EAE-4A9E-8C63-9C34D50E38A4}"/>
    <pc:docChg chg="modSld">
      <pc:chgData name="Julie Hasty" userId="S::julie@santafewatershed.org::165a53dc-9507-4b8c-9e5b-3f3510fb5659" providerId="AD" clId="Web-{29414B66-9EAE-4A9E-8C63-9C34D50E38A4}" dt="2025-03-19T21:18:03.298" v="122" actId="20577"/>
      <pc:docMkLst>
        <pc:docMk/>
      </pc:docMkLst>
      <pc:sldChg chg="mod setBg">
        <pc:chgData name="Julie Hasty" userId="S::julie@santafewatershed.org::165a53dc-9507-4b8c-9e5b-3f3510fb5659" providerId="AD" clId="Web-{29414B66-9EAE-4A9E-8C63-9C34D50E38A4}" dt="2025-03-19T17:23:26.581" v="0"/>
        <pc:sldMkLst>
          <pc:docMk/>
          <pc:sldMk cId="0" sldId="260"/>
        </pc:sldMkLst>
      </pc:sldChg>
      <pc:sldChg chg="addSp delSp modSp mod setBg">
        <pc:chgData name="Julie Hasty" userId="S::julie@santafewatershed.org::165a53dc-9507-4b8c-9e5b-3f3510fb5659" providerId="AD" clId="Web-{29414B66-9EAE-4A9E-8C63-9C34D50E38A4}" dt="2025-03-19T19:05:46.929" v="16"/>
        <pc:sldMkLst>
          <pc:docMk/>
          <pc:sldMk cId="0" sldId="261"/>
        </pc:sldMkLst>
        <pc:spChg chg="mod">
          <ac:chgData name="Julie Hasty" userId="S::julie@santafewatershed.org::165a53dc-9507-4b8c-9e5b-3f3510fb5659" providerId="AD" clId="Web-{29414B66-9EAE-4A9E-8C63-9C34D50E38A4}" dt="2025-03-19T17:32:41.722" v="4" actId="1076"/>
          <ac:spMkLst>
            <pc:docMk/>
            <pc:sldMk cId="0" sldId="261"/>
            <ac:spMk id="153" creationId="{00000000-0000-0000-0000-000000000000}"/>
          </ac:spMkLst>
        </pc:spChg>
        <pc:graphicFrameChg chg="del mod modGraphic">
          <ac:chgData name="Julie Hasty" userId="S::julie@santafewatershed.org::165a53dc-9507-4b8c-9e5b-3f3510fb5659" providerId="AD" clId="Web-{29414B66-9EAE-4A9E-8C63-9C34D50E38A4}" dt="2025-03-19T17:32:29.769" v="3"/>
          <ac:graphicFrameMkLst>
            <pc:docMk/>
            <pc:sldMk cId="0" sldId="261"/>
            <ac:graphicFrameMk id="154" creationId="{00000000-0000-0000-0000-000000000000}"/>
          </ac:graphicFrameMkLst>
        </pc:graphicFrameChg>
        <pc:picChg chg="add mod">
          <ac:chgData name="Julie Hasty" userId="S::julie@santafewatershed.org::165a53dc-9507-4b8c-9e5b-3f3510fb5659" providerId="AD" clId="Web-{29414B66-9EAE-4A9E-8C63-9C34D50E38A4}" dt="2025-03-19T19:05:25.507" v="15"/>
          <ac:picMkLst>
            <pc:docMk/>
            <pc:sldMk cId="0" sldId="261"/>
            <ac:picMk id="2" creationId="{64AFD1A1-F096-9012-C9FD-E82BB5F9E6EF}"/>
          </ac:picMkLst>
        </pc:picChg>
        <pc:picChg chg="del">
          <ac:chgData name="Julie Hasty" userId="S::julie@santafewatershed.org::165a53dc-9507-4b8c-9e5b-3f3510fb5659" providerId="AD" clId="Web-{29414B66-9EAE-4A9E-8C63-9C34D50E38A4}" dt="2025-03-19T17:40:33.097" v="8"/>
          <ac:picMkLst>
            <pc:docMk/>
            <pc:sldMk cId="0" sldId="261"/>
            <ac:picMk id="150" creationId="{00000000-0000-0000-0000-000000000000}"/>
          </ac:picMkLst>
        </pc:picChg>
      </pc:sldChg>
      <pc:sldChg chg="addSp delSp modSp mod setBg">
        <pc:chgData name="Julie Hasty" userId="S::julie@santafewatershed.org::165a53dc-9507-4b8c-9e5b-3f3510fb5659" providerId="AD" clId="Web-{29414B66-9EAE-4A9E-8C63-9C34D50E38A4}" dt="2025-03-19T19:50:19.407" v="31" actId="1076"/>
        <pc:sldMkLst>
          <pc:docMk/>
          <pc:sldMk cId="0" sldId="262"/>
        </pc:sldMkLst>
        <pc:spChg chg="mod">
          <ac:chgData name="Julie Hasty" userId="S::julie@santafewatershed.org::165a53dc-9507-4b8c-9e5b-3f3510fb5659" providerId="AD" clId="Web-{29414B66-9EAE-4A9E-8C63-9C34D50E38A4}" dt="2025-03-19T19:06:58.444" v="18" actId="1076"/>
          <ac:spMkLst>
            <pc:docMk/>
            <pc:sldMk cId="0" sldId="262"/>
            <ac:spMk id="160" creationId="{00000000-0000-0000-0000-000000000000}"/>
          </ac:spMkLst>
        </pc:spChg>
        <pc:picChg chg="add mod modCrop">
          <ac:chgData name="Julie Hasty" userId="S::julie@santafewatershed.org::165a53dc-9507-4b8c-9e5b-3f3510fb5659" providerId="AD" clId="Web-{29414B66-9EAE-4A9E-8C63-9C34D50E38A4}" dt="2025-03-19T19:50:19.407" v="31" actId="1076"/>
          <ac:picMkLst>
            <pc:docMk/>
            <pc:sldMk cId="0" sldId="262"/>
            <ac:picMk id="2" creationId="{2E3DCBD4-26D3-4666-E47C-870CF059BFAA}"/>
          </ac:picMkLst>
        </pc:picChg>
        <pc:picChg chg="del">
          <ac:chgData name="Julie Hasty" userId="S::julie@santafewatershed.org::165a53dc-9507-4b8c-9e5b-3f3510fb5659" providerId="AD" clId="Web-{29414B66-9EAE-4A9E-8C63-9C34D50E38A4}" dt="2025-03-19T19:49:52.985" v="27"/>
          <ac:picMkLst>
            <pc:docMk/>
            <pc:sldMk cId="0" sldId="262"/>
            <ac:picMk id="162" creationId="{00000000-0000-0000-0000-000000000000}"/>
          </ac:picMkLst>
        </pc:picChg>
      </pc:sldChg>
      <pc:sldChg chg="modSp mod setBg">
        <pc:chgData name="Julie Hasty" userId="S::julie@santafewatershed.org::165a53dc-9507-4b8c-9e5b-3f3510fb5659" providerId="AD" clId="Web-{29414B66-9EAE-4A9E-8C63-9C34D50E38A4}" dt="2025-03-19T19:44:45.923" v="23" actId="20577"/>
        <pc:sldMkLst>
          <pc:docMk/>
          <pc:sldMk cId="0" sldId="263"/>
        </pc:sldMkLst>
        <pc:spChg chg="mod">
          <ac:chgData name="Julie Hasty" userId="S::julie@santafewatershed.org::165a53dc-9507-4b8c-9e5b-3f3510fb5659" providerId="AD" clId="Web-{29414B66-9EAE-4A9E-8C63-9C34D50E38A4}" dt="2025-03-19T19:44:45.923" v="23" actId="20577"/>
          <ac:spMkLst>
            <pc:docMk/>
            <pc:sldMk cId="0" sldId="263"/>
            <ac:spMk id="182" creationId="{00000000-0000-0000-0000-000000000000}"/>
          </ac:spMkLst>
        </pc:spChg>
      </pc:sldChg>
      <pc:sldChg chg="modSp mod setBg">
        <pc:chgData name="Julie Hasty" userId="S::julie@santafewatershed.org::165a53dc-9507-4b8c-9e5b-3f3510fb5659" providerId="AD" clId="Web-{29414B66-9EAE-4A9E-8C63-9C34D50E38A4}" dt="2025-03-19T19:54:45.501" v="40" actId="20577"/>
        <pc:sldMkLst>
          <pc:docMk/>
          <pc:sldMk cId="0" sldId="264"/>
        </pc:sldMkLst>
        <pc:spChg chg="mod">
          <ac:chgData name="Julie Hasty" userId="S::julie@santafewatershed.org::165a53dc-9507-4b8c-9e5b-3f3510fb5659" providerId="AD" clId="Web-{29414B66-9EAE-4A9E-8C63-9C34D50E38A4}" dt="2025-03-19T19:54:45.501" v="40" actId="20577"/>
          <ac:spMkLst>
            <pc:docMk/>
            <pc:sldMk cId="0" sldId="264"/>
            <ac:spMk id="189" creationId="{00000000-0000-0000-0000-000000000000}"/>
          </ac:spMkLst>
        </pc:spChg>
        <pc:picChg chg="mod">
          <ac:chgData name="Julie Hasty" userId="S::julie@santafewatershed.org::165a53dc-9507-4b8c-9e5b-3f3510fb5659" providerId="AD" clId="Web-{29414B66-9EAE-4A9E-8C63-9C34D50E38A4}" dt="2025-03-19T19:54:21.845" v="36" actId="1076"/>
          <ac:picMkLst>
            <pc:docMk/>
            <pc:sldMk cId="0" sldId="264"/>
            <ac:picMk id="188" creationId="{00000000-0000-0000-0000-000000000000}"/>
          </ac:picMkLst>
        </pc:picChg>
      </pc:sldChg>
      <pc:sldChg chg="mod setBg">
        <pc:chgData name="Julie Hasty" userId="S::julie@santafewatershed.org::165a53dc-9507-4b8c-9e5b-3f3510fb5659" providerId="AD" clId="Web-{29414B66-9EAE-4A9E-8C63-9C34D50E38A4}" dt="2025-03-19T19:09:19.412" v="20"/>
        <pc:sldMkLst>
          <pc:docMk/>
          <pc:sldMk cId="0" sldId="265"/>
        </pc:sldMkLst>
      </pc:sldChg>
      <pc:sldChg chg="mod setBg modNotes">
        <pc:chgData name="Julie Hasty" userId="S::julie@santafewatershed.org::165a53dc-9507-4b8c-9e5b-3f3510fb5659" providerId="AD" clId="Web-{29414B66-9EAE-4A9E-8C63-9C34D50E38A4}" dt="2025-03-19T20:02:26.126" v="44"/>
        <pc:sldMkLst>
          <pc:docMk/>
          <pc:sldMk cId="0" sldId="266"/>
        </pc:sldMkLst>
      </pc:sldChg>
      <pc:sldChg chg="mod setBg">
        <pc:chgData name="Julie Hasty" userId="S::julie@santafewatershed.org::165a53dc-9507-4b8c-9e5b-3f3510fb5659" providerId="AD" clId="Web-{29414B66-9EAE-4A9E-8C63-9C34D50E38A4}" dt="2025-03-19T20:03:59.547" v="45"/>
        <pc:sldMkLst>
          <pc:docMk/>
          <pc:sldMk cId="0" sldId="267"/>
        </pc:sldMkLst>
      </pc:sldChg>
      <pc:sldChg chg="mod setBg">
        <pc:chgData name="Julie Hasty" userId="S::julie@santafewatershed.org::165a53dc-9507-4b8c-9e5b-3f3510fb5659" providerId="AD" clId="Web-{29414B66-9EAE-4A9E-8C63-9C34D50E38A4}" dt="2025-03-19T20:04:37.219" v="46"/>
        <pc:sldMkLst>
          <pc:docMk/>
          <pc:sldMk cId="0" sldId="268"/>
        </pc:sldMkLst>
      </pc:sldChg>
      <pc:sldChg chg="addSp delSp modSp delAnim">
        <pc:chgData name="Julie Hasty" userId="S::julie@santafewatershed.org::165a53dc-9507-4b8c-9e5b-3f3510fb5659" providerId="AD" clId="Web-{29414B66-9EAE-4A9E-8C63-9C34D50E38A4}" dt="2025-03-19T20:22:29.469" v="53" actId="1076"/>
        <pc:sldMkLst>
          <pc:docMk/>
          <pc:sldMk cId="0" sldId="269"/>
        </pc:sldMkLst>
        <pc:spChg chg="mod">
          <ac:chgData name="Julie Hasty" userId="S::julie@santafewatershed.org::165a53dc-9507-4b8c-9e5b-3f3510fb5659" providerId="AD" clId="Web-{29414B66-9EAE-4A9E-8C63-9C34D50E38A4}" dt="2025-03-19T20:22:29.469" v="53" actId="1076"/>
          <ac:spMkLst>
            <pc:docMk/>
            <pc:sldMk cId="0" sldId="269"/>
            <ac:spMk id="243" creationId="{00000000-0000-0000-0000-000000000000}"/>
          </ac:spMkLst>
        </pc:spChg>
        <pc:picChg chg="add mod ord">
          <ac:chgData name="Julie Hasty" userId="S::julie@santafewatershed.org::165a53dc-9507-4b8c-9e5b-3f3510fb5659" providerId="AD" clId="Web-{29414B66-9EAE-4A9E-8C63-9C34D50E38A4}" dt="2025-03-19T20:21:49.438" v="50"/>
          <ac:picMkLst>
            <pc:docMk/>
            <pc:sldMk cId="0" sldId="269"/>
            <ac:picMk id="2" creationId="{85AB890C-17C1-DB1C-222F-793AE013B8D9}"/>
          </ac:picMkLst>
        </pc:picChg>
        <pc:picChg chg="del">
          <ac:chgData name="Julie Hasty" userId="S::julie@santafewatershed.org::165a53dc-9507-4b8c-9e5b-3f3510fb5659" providerId="AD" clId="Web-{29414B66-9EAE-4A9E-8C63-9C34D50E38A4}" dt="2025-03-19T20:21:29.407" v="48"/>
          <ac:picMkLst>
            <pc:docMk/>
            <pc:sldMk cId="0" sldId="269"/>
            <ac:picMk id="241" creationId="{00000000-0000-0000-0000-000000000000}"/>
          </ac:picMkLst>
        </pc:picChg>
        <pc:picChg chg="del">
          <ac:chgData name="Julie Hasty" userId="S::julie@santafewatershed.org::165a53dc-9507-4b8c-9e5b-3f3510fb5659" providerId="AD" clId="Web-{29414B66-9EAE-4A9E-8C63-9C34D50E38A4}" dt="2025-03-19T20:21:25.125" v="47"/>
          <ac:picMkLst>
            <pc:docMk/>
            <pc:sldMk cId="0" sldId="269"/>
            <ac:picMk id="242" creationId="{00000000-0000-0000-0000-000000000000}"/>
          </ac:picMkLst>
        </pc:picChg>
      </pc:sldChg>
      <pc:sldChg chg="modSp mod setBg">
        <pc:chgData name="Julie Hasty" userId="S::julie@santafewatershed.org::165a53dc-9507-4b8c-9e5b-3f3510fb5659" providerId="AD" clId="Web-{29414B66-9EAE-4A9E-8C63-9C34D50E38A4}" dt="2025-03-19T20:24:43.563" v="60" actId="20577"/>
        <pc:sldMkLst>
          <pc:docMk/>
          <pc:sldMk cId="0" sldId="270"/>
        </pc:sldMkLst>
        <pc:spChg chg="mod">
          <ac:chgData name="Julie Hasty" userId="S::julie@santafewatershed.org::165a53dc-9507-4b8c-9e5b-3f3510fb5659" providerId="AD" clId="Web-{29414B66-9EAE-4A9E-8C63-9C34D50E38A4}" dt="2025-03-19T20:24:43.563" v="60" actId="20577"/>
          <ac:spMkLst>
            <pc:docMk/>
            <pc:sldMk cId="0" sldId="270"/>
            <ac:spMk id="250" creationId="{00000000-0000-0000-0000-000000000000}"/>
          </ac:spMkLst>
        </pc:spChg>
        <pc:spChg chg="mod">
          <ac:chgData name="Julie Hasty" userId="S::julie@santafewatershed.org::165a53dc-9507-4b8c-9e5b-3f3510fb5659" providerId="AD" clId="Web-{29414B66-9EAE-4A9E-8C63-9C34D50E38A4}" dt="2025-03-19T20:24:15" v="55" actId="1076"/>
          <ac:spMkLst>
            <pc:docMk/>
            <pc:sldMk cId="0" sldId="270"/>
            <ac:spMk id="262" creationId="{00000000-0000-0000-0000-000000000000}"/>
          </ac:spMkLst>
        </pc:spChg>
      </pc:sldChg>
      <pc:sldChg chg="modSp mod setBg">
        <pc:chgData name="Julie Hasty" userId="S::julie@santafewatershed.org::165a53dc-9507-4b8c-9e5b-3f3510fb5659" providerId="AD" clId="Web-{29414B66-9EAE-4A9E-8C63-9C34D50E38A4}" dt="2025-03-19T20:25:41.953" v="64"/>
        <pc:sldMkLst>
          <pc:docMk/>
          <pc:sldMk cId="0" sldId="271"/>
        </pc:sldMkLst>
        <pc:spChg chg="mod">
          <ac:chgData name="Julie Hasty" userId="S::julie@santafewatershed.org::165a53dc-9507-4b8c-9e5b-3f3510fb5659" providerId="AD" clId="Web-{29414B66-9EAE-4A9E-8C63-9C34D50E38A4}" dt="2025-03-19T20:25:22.578" v="62" actId="1076"/>
          <ac:spMkLst>
            <pc:docMk/>
            <pc:sldMk cId="0" sldId="271"/>
            <ac:spMk id="283" creationId="{00000000-0000-0000-0000-000000000000}"/>
          </ac:spMkLst>
        </pc:spChg>
        <pc:grpChg chg="mod">
          <ac:chgData name="Julie Hasty" userId="S::julie@santafewatershed.org::165a53dc-9507-4b8c-9e5b-3f3510fb5659" providerId="AD" clId="Web-{29414B66-9EAE-4A9E-8C63-9C34D50E38A4}" dt="2025-03-19T20:25:29.813" v="63" actId="1076"/>
          <ac:grpSpMkLst>
            <pc:docMk/>
            <pc:sldMk cId="0" sldId="271"/>
            <ac:grpSpMk id="269" creationId="{00000000-0000-0000-0000-000000000000}"/>
          </ac:grpSpMkLst>
        </pc:grpChg>
      </pc:sldChg>
      <pc:sldChg chg="mod setBg">
        <pc:chgData name="Julie Hasty" userId="S::julie@santafewatershed.org::165a53dc-9507-4b8c-9e5b-3f3510fb5659" providerId="AD" clId="Web-{29414B66-9EAE-4A9E-8C63-9C34D50E38A4}" dt="2025-03-19T20:41:29.016" v="65"/>
        <pc:sldMkLst>
          <pc:docMk/>
          <pc:sldMk cId="0" sldId="272"/>
        </pc:sldMkLst>
      </pc:sldChg>
      <pc:sldChg chg="modSp mod setBg">
        <pc:chgData name="Julie Hasty" userId="S::julie@santafewatershed.org::165a53dc-9507-4b8c-9e5b-3f3510fb5659" providerId="AD" clId="Web-{29414B66-9EAE-4A9E-8C63-9C34D50E38A4}" dt="2025-03-19T20:42:08.516" v="68"/>
        <pc:sldMkLst>
          <pc:docMk/>
          <pc:sldMk cId="0" sldId="273"/>
        </pc:sldMkLst>
        <pc:spChg chg="mod">
          <ac:chgData name="Julie Hasty" userId="S::julie@santafewatershed.org::165a53dc-9507-4b8c-9e5b-3f3510fb5659" providerId="AD" clId="Web-{29414B66-9EAE-4A9E-8C63-9C34D50E38A4}" dt="2025-03-19T20:41:49.297" v="67" actId="1076"/>
          <ac:spMkLst>
            <pc:docMk/>
            <pc:sldMk cId="0" sldId="273"/>
            <ac:spMk id="298" creationId="{00000000-0000-0000-0000-000000000000}"/>
          </ac:spMkLst>
        </pc:spChg>
      </pc:sldChg>
      <pc:sldChg chg="addSp delSp modSp mod setBg modNotes">
        <pc:chgData name="Julie Hasty" userId="S::julie@santafewatershed.org::165a53dc-9507-4b8c-9e5b-3f3510fb5659" providerId="AD" clId="Web-{29414B66-9EAE-4A9E-8C63-9C34D50E38A4}" dt="2025-03-19T20:48:26.109" v="106"/>
        <pc:sldMkLst>
          <pc:docMk/>
          <pc:sldMk cId="0" sldId="274"/>
        </pc:sldMkLst>
        <pc:spChg chg="mod">
          <ac:chgData name="Julie Hasty" userId="S::julie@santafewatershed.org::165a53dc-9507-4b8c-9e5b-3f3510fb5659" providerId="AD" clId="Web-{29414B66-9EAE-4A9E-8C63-9C34D50E38A4}" dt="2025-03-19T20:42:50.016" v="76" actId="20577"/>
          <ac:spMkLst>
            <pc:docMk/>
            <pc:sldMk cId="0" sldId="274"/>
            <ac:spMk id="306" creationId="{00000000-0000-0000-0000-000000000000}"/>
          </ac:spMkLst>
        </pc:spChg>
        <pc:picChg chg="add mod">
          <ac:chgData name="Julie Hasty" userId="S::julie@santafewatershed.org::165a53dc-9507-4b8c-9e5b-3f3510fb5659" providerId="AD" clId="Web-{29414B66-9EAE-4A9E-8C63-9C34D50E38A4}" dt="2025-03-19T20:48:10.594" v="105" actId="1076"/>
          <ac:picMkLst>
            <pc:docMk/>
            <pc:sldMk cId="0" sldId="274"/>
            <ac:picMk id="2" creationId="{2F5CEE5B-2EB4-52EB-E459-7B5965718632}"/>
          </ac:picMkLst>
        </pc:picChg>
        <pc:picChg chg="del mod">
          <ac:chgData name="Julie Hasty" userId="S::julie@santafewatershed.org::165a53dc-9507-4b8c-9e5b-3f3510fb5659" providerId="AD" clId="Web-{29414B66-9EAE-4A9E-8C63-9C34D50E38A4}" dt="2025-03-19T20:47:49.547" v="101"/>
          <ac:picMkLst>
            <pc:docMk/>
            <pc:sldMk cId="0" sldId="274"/>
            <ac:picMk id="307" creationId="{00000000-0000-0000-0000-000000000000}"/>
          </ac:picMkLst>
        </pc:picChg>
      </pc:sldChg>
      <pc:sldChg chg="modSp mod setBg">
        <pc:chgData name="Julie Hasty" userId="S::julie@santafewatershed.org::165a53dc-9507-4b8c-9e5b-3f3510fb5659" providerId="AD" clId="Web-{29414B66-9EAE-4A9E-8C63-9C34D50E38A4}" dt="2025-03-19T21:18:03.298" v="122" actId="20577"/>
        <pc:sldMkLst>
          <pc:docMk/>
          <pc:sldMk cId="0" sldId="275"/>
        </pc:sldMkLst>
        <pc:spChg chg="mod">
          <ac:chgData name="Julie Hasty" userId="S::julie@santafewatershed.org::165a53dc-9507-4b8c-9e5b-3f3510fb5659" providerId="AD" clId="Web-{29414B66-9EAE-4A9E-8C63-9C34D50E38A4}" dt="2025-03-19T21:18:03.298" v="122" actId="20577"/>
          <ac:spMkLst>
            <pc:docMk/>
            <pc:sldMk cId="0" sldId="275"/>
            <ac:spMk id="314" creationId="{00000000-0000-0000-0000-000000000000}"/>
          </ac:spMkLst>
        </pc:spChg>
      </pc:sldChg>
    </pc:docChg>
  </pc:docChgLst>
  <pc:docChgLst>
    <pc:chgData name="Julie Hasty" userId="S::julie@santafewatershed.org::165a53dc-9507-4b8c-9e5b-3f3510fb5659" providerId="AD" clId="Web-{C5E7B41C-4AB2-3F4A-5F12-565AB6A817A3}"/>
    <pc:docChg chg="modSld modMainMaster">
      <pc:chgData name="Julie Hasty" userId="S::julie@santafewatershed.org::165a53dc-9507-4b8c-9e5b-3f3510fb5659" providerId="AD" clId="Web-{C5E7B41C-4AB2-3F4A-5F12-565AB6A817A3}" dt="2025-03-20T21:47:51.479" v="27"/>
      <pc:docMkLst>
        <pc:docMk/>
      </pc:docMkLst>
      <pc:sldChg chg="modTransition">
        <pc:chgData name="Julie Hasty" userId="S::julie@santafewatershed.org::165a53dc-9507-4b8c-9e5b-3f3510fb5659" providerId="AD" clId="Web-{C5E7B41C-4AB2-3F4A-5F12-565AB6A817A3}" dt="2025-03-20T21:41:49.227" v="21"/>
        <pc:sldMkLst>
          <pc:docMk/>
          <pc:sldMk cId="0" sldId="256"/>
        </pc:sldMkLst>
      </pc:sldChg>
      <pc:sldChg chg="modTransition">
        <pc:chgData name="Julie Hasty" userId="S::julie@santafewatershed.org::165a53dc-9507-4b8c-9e5b-3f3510fb5659" providerId="AD" clId="Web-{C5E7B41C-4AB2-3F4A-5F12-565AB6A817A3}" dt="2025-03-20T21:41:49.227" v="21"/>
        <pc:sldMkLst>
          <pc:docMk/>
          <pc:sldMk cId="0" sldId="258"/>
        </pc:sldMkLst>
      </pc:sldChg>
      <pc:sldChg chg="modTransition">
        <pc:chgData name="Julie Hasty" userId="S::julie@santafewatershed.org::165a53dc-9507-4b8c-9e5b-3f3510fb5659" providerId="AD" clId="Web-{C5E7B41C-4AB2-3F4A-5F12-565AB6A817A3}" dt="2025-03-20T21:41:49.227" v="21"/>
        <pc:sldMkLst>
          <pc:docMk/>
          <pc:sldMk cId="0" sldId="259"/>
        </pc:sldMkLst>
      </pc:sldChg>
      <pc:sldChg chg="modTransition">
        <pc:chgData name="Julie Hasty" userId="S::julie@santafewatershed.org::165a53dc-9507-4b8c-9e5b-3f3510fb5659" providerId="AD" clId="Web-{C5E7B41C-4AB2-3F4A-5F12-565AB6A817A3}" dt="2025-03-20T21:41:49.227" v="21"/>
        <pc:sldMkLst>
          <pc:docMk/>
          <pc:sldMk cId="0" sldId="260"/>
        </pc:sldMkLst>
      </pc:sldChg>
      <pc:sldChg chg="modTransition">
        <pc:chgData name="Julie Hasty" userId="S::julie@santafewatershed.org::165a53dc-9507-4b8c-9e5b-3f3510fb5659" providerId="AD" clId="Web-{C5E7B41C-4AB2-3F4A-5F12-565AB6A817A3}" dt="2025-03-20T21:41:49.227" v="21"/>
        <pc:sldMkLst>
          <pc:docMk/>
          <pc:sldMk cId="0" sldId="261"/>
        </pc:sldMkLst>
      </pc:sldChg>
      <pc:sldChg chg="modTransition">
        <pc:chgData name="Julie Hasty" userId="S::julie@santafewatershed.org::165a53dc-9507-4b8c-9e5b-3f3510fb5659" providerId="AD" clId="Web-{C5E7B41C-4AB2-3F4A-5F12-565AB6A817A3}" dt="2025-03-20T21:41:49.227" v="21"/>
        <pc:sldMkLst>
          <pc:docMk/>
          <pc:sldMk cId="0" sldId="262"/>
        </pc:sldMkLst>
      </pc:sldChg>
      <pc:sldChg chg="modTransition">
        <pc:chgData name="Julie Hasty" userId="S::julie@santafewatershed.org::165a53dc-9507-4b8c-9e5b-3f3510fb5659" providerId="AD" clId="Web-{C5E7B41C-4AB2-3F4A-5F12-565AB6A817A3}" dt="2025-03-20T21:41:49.227" v="21"/>
        <pc:sldMkLst>
          <pc:docMk/>
          <pc:sldMk cId="0" sldId="263"/>
        </pc:sldMkLst>
      </pc:sldChg>
      <pc:sldChg chg="modTransition">
        <pc:chgData name="Julie Hasty" userId="S::julie@santafewatershed.org::165a53dc-9507-4b8c-9e5b-3f3510fb5659" providerId="AD" clId="Web-{C5E7B41C-4AB2-3F4A-5F12-565AB6A817A3}" dt="2025-03-20T21:41:49.227" v="21"/>
        <pc:sldMkLst>
          <pc:docMk/>
          <pc:sldMk cId="0" sldId="264"/>
        </pc:sldMkLst>
      </pc:sldChg>
      <pc:sldChg chg="modTransition">
        <pc:chgData name="Julie Hasty" userId="S::julie@santafewatershed.org::165a53dc-9507-4b8c-9e5b-3f3510fb5659" providerId="AD" clId="Web-{C5E7B41C-4AB2-3F4A-5F12-565AB6A817A3}" dt="2025-03-20T21:41:49.227" v="21"/>
        <pc:sldMkLst>
          <pc:docMk/>
          <pc:sldMk cId="0" sldId="265"/>
        </pc:sldMkLst>
      </pc:sldChg>
      <pc:sldChg chg="modTransition">
        <pc:chgData name="Julie Hasty" userId="S::julie@santafewatershed.org::165a53dc-9507-4b8c-9e5b-3f3510fb5659" providerId="AD" clId="Web-{C5E7B41C-4AB2-3F4A-5F12-565AB6A817A3}" dt="2025-03-20T21:41:49.227" v="21"/>
        <pc:sldMkLst>
          <pc:docMk/>
          <pc:sldMk cId="0" sldId="266"/>
        </pc:sldMkLst>
      </pc:sldChg>
      <pc:sldChg chg="modTransition">
        <pc:chgData name="Julie Hasty" userId="S::julie@santafewatershed.org::165a53dc-9507-4b8c-9e5b-3f3510fb5659" providerId="AD" clId="Web-{C5E7B41C-4AB2-3F4A-5F12-565AB6A817A3}" dt="2025-03-20T21:41:49.227" v="21"/>
        <pc:sldMkLst>
          <pc:docMk/>
          <pc:sldMk cId="0" sldId="267"/>
        </pc:sldMkLst>
      </pc:sldChg>
      <pc:sldChg chg="modTransition">
        <pc:chgData name="Julie Hasty" userId="S::julie@santafewatershed.org::165a53dc-9507-4b8c-9e5b-3f3510fb5659" providerId="AD" clId="Web-{C5E7B41C-4AB2-3F4A-5F12-565AB6A817A3}" dt="2025-03-20T21:41:49.227" v="21"/>
        <pc:sldMkLst>
          <pc:docMk/>
          <pc:sldMk cId="0" sldId="268"/>
        </pc:sldMkLst>
      </pc:sldChg>
      <pc:sldChg chg="modTransition">
        <pc:chgData name="Julie Hasty" userId="S::julie@santafewatershed.org::165a53dc-9507-4b8c-9e5b-3f3510fb5659" providerId="AD" clId="Web-{C5E7B41C-4AB2-3F4A-5F12-565AB6A817A3}" dt="2025-03-20T21:41:49.227" v="21"/>
        <pc:sldMkLst>
          <pc:docMk/>
          <pc:sldMk cId="0" sldId="269"/>
        </pc:sldMkLst>
      </pc:sldChg>
      <pc:sldChg chg="modTransition">
        <pc:chgData name="Julie Hasty" userId="S::julie@santafewatershed.org::165a53dc-9507-4b8c-9e5b-3f3510fb5659" providerId="AD" clId="Web-{C5E7B41C-4AB2-3F4A-5F12-565AB6A817A3}" dt="2025-03-20T21:41:49.227" v="21"/>
        <pc:sldMkLst>
          <pc:docMk/>
          <pc:sldMk cId="0" sldId="270"/>
        </pc:sldMkLst>
      </pc:sldChg>
      <pc:sldChg chg="modTransition">
        <pc:chgData name="Julie Hasty" userId="S::julie@santafewatershed.org::165a53dc-9507-4b8c-9e5b-3f3510fb5659" providerId="AD" clId="Web-{C5E7B41C-4AB2-3F4A-5F12-565AB6A817A3}" dt="2025-03-20T21:41:49.227" v="21"/>
        <pc:sldMkLst>
          <pc:docMk/>
          <pc:sldMk cId="0" sldId="271"/>
        </pc:sldMkLst>
      </pc:sldChg>
      <pc:sldChg chg="modTransition">
        <pc:chgData name="Julie Hasty" userId="S::julie@santafewatershed.org::165a53dc-9507-4b8c-9e5b-3f3510fb5659" providerId="AD" clId="Web-{C5E7B41C-4AB2-3F4A-5F12-565AB6A817A3}" dt="2025-03-20T21:41:49.227" v="21"/>
        <pc:sldMkLst>
          <pc:docMk/>
          <pc:sldMk cId="0" sldId="272"/>
        </pc:sldMkLst>
      </pc:sldChg>
      <pc:sldChg chg="modTransition">
        <pc:chgData name="Julie Hasty" userId="S::julie@santafewatershed.org::165a53dc-9507-4b8c-9e5b-3f3510fb5659" providerId="AD" clId="Web-{C5E7B41C-4AB2-3F4A-5F12-565AB6A817A3}" dt="2025-03-20T21:41:49.227" v="21"/>
        <pc:sldMkLst>
          <pc:docMk/>
          <pc:sldMk cId="0" sldId="273"/>
        </pc:sldMkLst>
      </pc:sldChg>
      <pc:sldChg chg="modTransition">
        <pc:chgData name="Julie Hasty" userId="S::julie@santafewatershed.org::165a53dc-9507-4b8c-9e5b-3f3510fb5659" providerId="AD" clId="Web-{C5E7B41C-4AB2-3F4A-5F12-565AB6A817A3}" dt="2025-03-20T21:41:49.227" v="21"/>
        <pc:sldMkLst>
          <pc:docMk/>
          <pc:sldMk cId="0" sldId="274"/>
        </pc:sldMkLst>
      </pc:sldChg>
      <pc:sldChg chg="modTransition">
        <pc:chgData name="Julie Hasty" userId="S::julie@santafewatershed.org::165a53dc-9507-4b8c-9e5b-3f3510fb5659" providerId="AD" clId="Web-{C5E7B41C-4AB2-3F4A-5F12-565AB6A817A3}" dt="2025-03-20T21:41:49.227" v="21"/>
        <pc:sldMkLst>
          <pc:docMk/>
          <pc:sldMk cId="0" sldId="275"/>
        </pc:sldMkLst>
      </pc:sldChg>
      <pc:sldChg chg="addSp delSp modSp mod modTransition setBg addAnim delAnim">
        <pc:chgData name="Julie Hasty" userId="S::julie@santafewatershed.org::165a53dc-9507-4b8c-9e5b-3f3510fb5659" providerId="AD" clId="Web-{C5E7B41C-4AB2-3F4A-5F12-565AB6A817A3}" dt="2025-03-20T21:42:39.040" v="22"/>
        <pc:sldMkLst>
          <pc:docMk/>
          <pc:sldMk cId="0" sldId="276"/>
        </pc:sldMkLst>
        <pc:spChg chg="add del">
          <ac:chgData name="Julie Hasty" userId="S::julie@santafewatershed.org::165a53dc-9507-4b8c-9e5b-3f3510fb5659" providerId="AD" clId="Web-{C5E7B41C-4AB2-3F4A-5F12-565AB6A817A3}" dt="2025-03-20T21:36:39.726" v="5"/>
          <ac:spMkLst>
            <pc:docMk/>
            <pc:sldMk cId="0" sldId="276"/>
            <ac:spMk id="2" creationId="{441453AA-E606-8B1E-C475-5909EEDF8224}"/>
          </ac:spMkLst>
        </pc:spChg>
        <pc:spChg chg="add del mod">
          <ac:chgData name="Julie Hasty" userId="S::julie@santafewatershed.org::165a53dc-9507-4b8c-9e5b-3f3510fb5659" providerId="AD" clId="Web-{C5E7B41C-4AB2-3F4A-5F12-565AB6A817A3}" dt="2025-03-20T21:37:18.757" v="7"/>
          <ac:spMkLst>
            <pc:docMk/>
            <pc:sldMk cId="0" sldId="276"/>
            <ac:spMk id="321" creationId="{00000000-0000-0000-0000-000000000000}"/>
          </ac:spMkLst>
        </pc:spChg>
        <pc:spChg chg="mod">
          <ac:chgData name="Julie Hasty" userId="S::julie@santafewatershed.org::165a53dc-9507-4b8c-9e5b-3f3510fb5659" providerId="AD" clId="Web-{C5E7B41C-4AB2-3F4A-5F12-565AB6A817A3}" dt="2025-03-20T21:38:51.633" v="17" actId="1076"/>
          <ac:spMkLst>
            <pc:docMk/>
            <pc:sldMk cId="0" sldId="276"/>
            <ac:spMk id="323" creationId="{00000000-0000-0000-0000-000000000000}"/>
          </ac:spMkLst>
        </pc:spChg>
        <pc:picChg chg="add mod ord">
          <ac:chgData name="Julie Hasty" userId="S::julie@santafewatershed.org::165a53dc-9507-4b8c-9e5b-3f3510fb5659" providerId="AD" clId="Web-{C5E7B41C-4AB2-3F4A-5F12-565AB6A817A3}" dt="2025-03-20T21:39:01.336" v="18"/>
          <ac:picMkLst>
            <pc:docMk/>
            <pc:sldMk cId="0" sldId="276"/>
            <ac:picMk id="3" creationId="{4F904DDA-1078-0CE0-61A1-0AA5CBF63697}"/>
          </ac:picMkLst>
        </pc:picChg>
        <pc:cxnChg chg="mod">
          <ac:chgData name="Julie Hasty" userId="S::julie@santafewatershed.org::165a53dc-9507-4b8c-9e5b-3f3510fb5659" providerId="AD" clId="Web-{C5E7B41C-4AB2-3F4A-5F12-565AB6A817A3}" dt="2025-03-20T21:38:46.148" v="16" actId="14100"/>
          <ac:cxnSpMkLst>
            <pc:docMk/>
            <pc:sldMk cId="0" sldId="276"/>
            <ac:cxnSpMk id="324" creationId="{00000000-0000-0000-0000-000000000000}"/>
          </ac:cxnSpMkLst>
        </pc:cxnChg>
        <pc:cxnChg chg="del">
          <ac:chgData name="Julie Hasty" userId="S::julie@santafewatershed.org::165a53dc-9507-4b8c-9e5b-3f3510fb5659" providerId="AD" clId="Web-{C5E7B41C-4AB2-3F4A-5F12-565AB6A817A3}" dt="2025-03-20T21:26:20.145" v="2"/>
          <ac:cxnSpMkLst>
            <pc:docMk/>
            <pc:sldMk cId="0" sldId="276"/>
            <ac:cxnSpMk id="325" creationId="{00000000-0000-0000-0000-000000000000}"/>
          </ac:cxnSpMkLst>
        </pc:cxnChg>
      </pc:sldChg>
      <pc:sldChg chg="mod modTransition setBg modNotes">
        <pc:chgData name="Julie Hasty" userId="S::julie@santafewatershed.org::165a53dc-9507-4b8c-9e5b-3f3510fb5659" providerId="AD" clId="Web-{C5E7B41C-4AB2-3F4A-5F12-565AB6A817A3}" dt="2025-03-20T21:46:59.307" v="26"/>
        <pc:sldMkLst>
          <pc:docMk/>
          <pc:sldMk cId="0" sldId="277"/>
        </pc:sldMkLst>
      </pc:sldChg>
      <pc:sldChg chg="mod modTransition setBg">
        <pc:chgData name="Julie Hasty" userId="S::julie@santafewatershed.org::165a53dc-9507-4b8c-9e5b-3f3510fb5659" providerId="AD" clId="Web-{C5E7B41C-4AB2-3F4A-5F12-565AB6A817A3}" dt="2025-03-20T21:47:51.479" v="27"/>
        <pc:sldMkLst>
          <pc:docMk/>
          <pc:sldMk cId="0" sldId="278"/>
        </pc:sldMkLst>
      </pc:sldChg>
      <pc:sldChg chg="modTransition">
        <pc:chgData name="Julie Hasty" userId="S::julie@santafewatershed.org::165a53dc-9507-4b8c-9e5b-3f3510fb5659" providerId="AD" clId="Web-{C5E7B41C-4AB2-3F4A-5F12-565AB6A817A3}" dt="2025-03-20T21:41:49.227" v="21"/>
        <pc:sldMkLst>
          <pc:docMk/>
          <pc:sldMk cId="0" sldId="279"/>
        </pc:sldMkLst>
      </pc:sldChg>
      <pc:sldChg chg="modTransition">
        <pc:chgData name="Julie Hasty" userId="S::julie@santafewatershed.org::165a53dc-9507-4b8c-9e5b-3f3510fb5659" providerId="AD" clId="Web-{C5E7B41C-4AB2-3F4A-5F12-565AB6A817A3}" dt="2025-03-20T21:41:49.227" v="21"/>
        <pc:sldMkLst>
          <pc:docMk/>
          <pc:sldMk cId="0" sldId="280"/>
        </pc:sldMkLst>
      </pc:sldChg>
      <pc:sldChg chg="modTransition">
        <pc:chgData name="Julie Hasty" userId="S::julie@santafewatershed.org::165a53dc-9507-4b8c-9e5b-3f3510fb5659" providerId="AD" clId="Web-{C5E7B41C-4AB2-3F4A-5F12-565AB6A817A3}" dt="2025-03-20T21:41:49.227" v="21"/>
        <pc:sldMkLst>
          <pc:docMk/>
          <pc:sldMk cId="0" sldId="281"/>
        </pc:sldMkLst>
      </pc:sldChg>
      <pc:sldChg chg="modTransition">
        <pc:chgData name="Julie Hasty" userId="S::julie@santafewatershed.org::165a53dc-9507-4b8c-9e5b-3f3510fb5659" providerId="AD" clId="Web-{C5E7B41C-4AB2-3F4A-5F12-565AB6A817A3}" dt="2025-03-20T21:41:49.227" v="21"/>
        <pc:sldMkLst>
          <pc:docMk/>
          <pc:sldMk cId="0" sldId="282"/>
        </pc:sldMkLst>
      </pc:sldChg>
      <pc:sldChg chg="modTransition">
        <pc:chgData name="Julie Hasty" userId="S::julie@santafewatershed.org::165a53dc-9507-4b8c-9e5b-3f3510fb5659" providerId="AD" clId="Web-{C5E7B41C-4AB2-3F4A-5F12-565AB6A817A3}" dt="2025-03-20T21:41:49.227" v="21"/>
        <pc:sldMkLst>
          <pc:docMk/>
          <pc:sldMk cId="1478277076" sldId="284"/>
        </pc:sldMkLst>
      </pc:sldChg>
      <pc:sldMasterChg chg="modTransition modSldLayout">
        <pc:chgData name="Julie Hasty" userId="S::julie@santafewatershed.org::165a53dc-9507-4b8c-9e5b-3f3510fb5659" providerId="AD" clId="Web-{C5E7B41C-4AB2-3F4A-5F12-565AB6A817A3}" dt="2025-03-20T21:41:49.227" v="21"/>
        <pc:sldMasterMkLst>
          <pc:docMk/>
          <pc:sldMasterMk cId="0" sldId="2147483660"/>
        </pc:sldMasterMkLst>
        <pc:sldLayoutChg chg="modTransition">
          <pc:chgData name="Julie Hasty" userId="S::julie@santafewatershed.org::165a53dc-9507-4b8c-9e5b-3f3510fb5659" providerId="AD" clId="Web-{C5E7B41C-4AB2-3F4A-5F12-565AB6A817A3}" dt="2025-03-20T21:41:49.227" v="21"/>
          <pc:sldLayoutMkLst>
            <pc:docMk/>
            <pc:sldMasterMk cId="0" sldId="2147483660"/>
            <pc:sldLayoutMk cId="0" sldId="2147483648"/>
          </pc:sldLayoutMkLst>
        </pc:sldLayoutChg>
        <pc:sldLayoutChg chg="modTransition">
          <pc:chgData name="Julie Hasty" userId="S::julie@santafewatershed.org::165a53dc-9507-4b8c-9e5b-3f3510fb5659" providerId="AD" clId="Web-{C5E7B41C-4AB2-3F4A-5F12-565AB6A817A3}" dt="2025-03-20T21:41:49.227" v="21"/>
          <pc:sldLayoutMkLst>
            <pc:docMk/>
            <pc:sldMasterMk cId="0" sldId="2147483660"/>
            <pc:sldLayoutMk cId="0" sldId="2147483649"/>
          </pc:sldLayoutMkLst>
        </pc:sldLayoutChg>
        <pc:sldLayoutChg chg="modTransition">
          <pc:chgData name="Julie Hasty" userId="S::julie@santafewatershed.org::165a53dc-9507-4b8c-9e5b-3f3510fb5659" providerId="AD" clId="Web-{C5E7B41C-4AB2-3F4A-5F12-565AB6A817A3}" dt="2025-03-20T21:41:49.227" v="21"/>
          <pc:sldLayoutMkLst>
            <pc:docMk/>
            <pc:sldMasterMk cId="0" sldId="2147483660"/>
            <pc:sldLayoutMk cId="0" sldId="2147483650"/>
          </pc:sldLayoutMkLst>
        </pc:sldLayoutChg>
        <pc:sldLayoutChg chg="modTransition">
          <pc:chgData name="Julie Hasty" userId="S::julie@santafewatershed.org::165a53dc-9507-4b8c-9e5b-3f3510fb5659" providerId="AD" clId="Web-{C5E7B41C-4AB2-3F4A-5F12-565AB6A817A3}" dt="2025-03-20T21:41:49.227" v="21"/>
          <pc:sldLayoutMkLst>
            <pc:docMk/>
            <pc:sldMasterMk cId="0" sldId="2147483660"/>
            <pc:sldLayoutMk cId="0" sldId="2147483651"/>
          </pc:sldLayoutMkLst>
        </pc:sldLayoutChg>
        <pc:sldLayoutChg chg="modTransition">
          <pc:chgData name="Julie Hasty" userId="S::julie@santafewatershed.org::165a53dc-9507-4b8c-9e5b-3f3510fb5659" providerId="AD" clId="Web-{C5E7B41C-4AB2-3F4A-5F12-565AB6A817A3}" dt="2025-03-20T21:41:49.227" v="21"/>
          <pc:sldLayoutMkLst>
            <pc:docMk/>
            <pc:sldMasterMk cId="0" sldId="2147483660"/>
            <pc:sldLayoutMk cId="0" sldId="2147483652"/>
          </pc:sldLayoutMkLst>
        </pc:sldLayoutChg>
        <pc:sldLayoutChg chg="modTransition">
          <pc:chgData name="Julie Hasty" userId="S::julie@santafewatershed.org::165a53dc-9507-4b8c-9e5b-3f3510fb5659" providerId="AD" clId="Web-{C5E7B41C-4AB2-3F4A-5F12-565AB6A817A3}" dt="2025-03-20T21:41:49.227" v="21"/>
          <pc:sldLayoutMkLst>
            <pc:docMk/>
            <pc:sldMasterMk cId="0" sldId="2147483660"/>
            <pc:sldLayoutMk cId="0" sldId="2147483653"/>
          </pc:sldLayoutMkLst>
        </pc:sldLayoutChg>
        <pc:sldLayoutChg chg="modTransition">
          <pc:chgData name="Julie Hasty" userId="S::julie@santafewatershed.org::165a53dc-9507-4b8c-9e5b-3f3510fb5659" providerId="AD" clId="Web-{C5E7B41C-4AB2-3F4A-5F12-565AB6A817A3}" dt="2025-03-20T21:41:49.227" v="21"/>
          <pc:sldLayoutMkLst>
            <pc:docMk/>
            <pc:sldMasterMk cId="0" sldId="2147483660"/>
            <pc:sldLayoutMk cId="0" sldId="2147483654"/>
          </pc:sldLayoutMkLst>
        </pc:sldLayoutChg>
        <pc:sldLayoutChg chg="modTransition">
          <pc:chgData name="Julie Hasty" userId="S::julie@santafewatershed.org::165a53dc-9507-4b8c-9e5b-3f3510fb5659" providerId="AD" clId="Web-{C5E7B41C-4AB2-3F4A-5F12-565AB6A817A3}" dt="2025-03-20T21:41:49.227" v="21"/>
          <pc:sldLayoutMkLst>
            <pc:docMk/>
            <pc:sldMasterMk cId="0" sldId="2147483660"/>
            <pc:sldLayoutMk cId="0" sldId="2147483655"/>
          </pc:sldLayoutMkLst>
        </pc:sldLayoutChg>
        <pc:sldLayoutChg chg="modTransition">
          <pc:chgData name="Julie Hasty" userId="S::julie@santafewatershed.org::165a53dc-9507-4b8c-9e5b-3f3510fb5659" providerId="AD" clId="Web-{C5E7B41C-4AB2-3F4A-5F12-565AB6A817A3}" dt="2025-03-20T21:41:49.227" v="21"/>
          <pc:sldLayoutMkLst>
            <pc:docMk/>
            <pc:sldMasterMk cId="0" sldId="2147483660"/>
            <pc:sldLayoutMk cId="0" sldId="2147483656"/>
          </pc:sldLayoutMkLst>
        </pc:sldLayoutChg>
        <pc:sldLayoutChg chg="modTransition">
          <pc:chgData name="Julie Hasty" userId="S::julie@santafewatershed.org::165a53dc-9507-4b8c-9e5b-3f3510fb5659" providerId="AD" clId="Web-{C5E7B41C-4AB2-3F4A-5F12-565AB6A817A3}" dt="2025-03-20T21:41:49.227" v="21"/>
          <pc:sldLayoutMkLst>
            <pc:docMk/>
            <pc:sldMasterMk cId="0" sldId="2147483660"/>
            <pc:sldLayoutMk cId="0" sldId="2147483657"/>
          </pc:sldLayoutMkLst>
        </pc:sldLayoutChg>
        <pc:sldLayoutChg chg="modTransition">
          <pc:chgData name="Julie Hasty" userId="S::julie@santafewatershed.org::165a53dc-9507-4b8c-9e5b-3f3510fb5659" providerId="AD" clId="Web-{C5E7B41C-4AB2-3F4A-5F12-565AB6A817A3}" dt="2025-03-20T21:41:49.227" v="21"/>
          <pc:sldLayoutMkLst>
            <pc:docMk/>
            <pc:sldMasterMk cId="0" sldId="2147483660"/>
            <pc:sldLayoutMk cId="0" sldId="2147483658"/>
          </pc:sldLayoutMkLst>
        </pc:sldLayoutChg>
        <pc:sldLayoutChg chg="modTransition">
          <pc:chgData name="Julie Hasty" userId="S::julie@santafewatershed.org::165a53dc-9507-4b8c-9e5b-3f3510fb5659" providerId="AD" clId="Web-{C5E7B41C-4AB2-3F4A-5F12-565AB6A817A3}" dt="2025-03-20T21:41:49.227" v="21"/>
          <pc:sldLayoutMkLst>
            <pc:docMk/>
            <pc:sldMasterMk cId="0" sldId="2147483660"/>
            <pc:sldLayoutMk cId="0" sldId="2147483659"/>
          </pc:sldLayoutMkLst>
        </pc:sldLayoutChg>
      </pc:sldMasterChg>
    </pc:docChg>
  </pc:docChgLst>
  <pc:docChgLst>
    <pc:chgData name="Julie Hasty" userId="S::julie@santafewatershed.org::165a53dc-9507-4b8c-9e5b-3f3510fb5659" providerId="AD" clId="Web-{6713B4DC-4EA9-1BDE-0226-58CB504353A3}"/>
    <pc:docChg chg="addSld delSld modSld">
      <pc:chgData name="Julie Hasty" userId="S::julie@santafewatershed.org::165a53dc-9507-4b8c-9e5b-3f3510fb5659" providerId="AD" clId="Web-{6713B4DC-4EA9-1BDE-0226-58CB504353A3}" dt="2025-03-18T20:31:58.526" v="14" actId="1076"/>
      <pc:docMkLst>
        <pc:docMk/>
      </pc:docMkLst>
      <pc:sldChg chg="modSp">
        <pc:chgData name="Julie Hasty" userId="S::julie@santafewatershed.org::165a53dc-9507-4b8c-9e5b-3f3510fb5659" providerId="AD" clId="Web-{6713B4DC-4EA9-1BDE-0226-58CB504353A3}" dt="2025-03-18T20:21:01.463" v="3" actId="1076"/>
        <pc:sldMkLst>
          <pc:docMk/>
          <pc:sldMk cId="0" sldId="256"/>
        </pc:sldMkLst>
        <pc:spChg chg="mod">
          <ac:chgData name="Julie Hasty" userId="S::julie@santafewatershed.org::165a53dc-9507-4b8c-9e5b-3f3510fb5659" providerId="AD" clId="Web-{6713B4DC-4EA9-1BDE-0226-58CB504353A3}" dt="2025-03-18T20:20:39.978" v="1" actId="20577"/>
          <ac:spMkLst>
            <pc:docMk/>
            <pc:sldMk cId="0" sldId="256"/>
            <ac:spMk id="96" creationId="{00000000-0000-0000-0000-000000000000}"/>
          </ac:spMkLst>
        </pc:spChg>
        <pc:spChg chg="mod">
          <ac:chgData name="Julie Hasty" userId="S::julie@santafewatershed.org::165a53dc-9507-4b8c-9e5b-3f3510fb5659" providerId="AD" clId="Web-{6713B4DC-4EA9-1BDE-0226-58CB504353A3}" dt="2025-03-18T20:21:01.463" v="3" actId="1076"/>
          <ac:spMkLst>
            <pc:docMk/>
            <pc:sldMk cId="0" sldId="256"/>
            <ac:spMk id="102" creationId="{00000000-0000-0000-0000-000000000000}"/>
          </ac:spMkLst>
        </pc:spChg>
      </pc:sldChg>
      <pc:sldChg chg="del">
        <pc:chgData name="Julie Hasty" userId="S::julie@santafewatershed.org::165a53dc-9507-4b8c-9e5b-3f3510fb5659" providerId="AD" clId="Web-{6713B4DC-4EA9-1BDE-0226-58CB504353A3}" dt="2025-03-18T20:29:42.682" v="8"/>
        <pc:sldMkLst>
          <pc:docMk/>
          <pc:sldMk cId="0" sldId="257"/>
        </pc:sldMkLst>
      </pc:sldChg>
      <pc:sldChg chg="modSp mod setBg">
        <pc:chgData name="Julie Hasty" userId="S::julie@santafewatershed.org::165a53dc-9507-4b8c-9e5b-3f3510fb5659" providerId="AD" clId="Web-{6713B4DC-4EA9-1BDE-0226-58CB504353A3}" dt="2025-03-18T20:31:33.698" v="10"/>
        <pc:sldMkLst>
          <pc:docMk/>
          <pc:sldMk cId="0" sldId="258"/>
        </pc:sldMkLst>
        <pc:spChg chg="mod">
          <ac:chgData name="Julie Hasty" userId="S::julie@santafewatershed.org::165a53dc-9507-4b8c-9e5b-3f3510fb5659" providerId="AD" clId="Web-{6713B4DC-4EA9-1BDE-0226-58CB504353A3}" dt="2025-03-18T20:28:48.088" v="5" actId="1076"/>
          <ac:spMkLst>
            <pc:docMk/>
            <pc:sldMk cId="0" sldId="258"/>
            <ac:spMk id="114" creationId="{00000000-0000-0000-0000-000000000000}"/>
          </ac:spMkLst>
        </pc:spChg>
        <pc:spChg chg="mod">
          <ac:chgData name="Julie Hasty" userId="S::julie@santafewatershed.org::165a53dc-9507-4b8c-9e5b-3f3510fb5659" providerId="AD" clId="Web-{6713B4DC-4EA9-1BDE-0226-58CB504353A3}" dt="2025-03-18T20:28:52.120" v="6" actId="1076"/>
          <ac:spMkLst>
            <pc:docMk/>
            <pc:sldMk cId="0" sldId="258"/>
            <ac:spMk id="115" creationId="{00000000-0000-0000-0000-000000000000}"/>
          </ac:spMkLst>
        </pc:spChg>
      </pc:sldChg>
      <pc:sldChg chg="modSp">
        <pc:chgData name="Julie Hasty" userId="S::julie@santafewatershed.org::165a53dc-9507-4b8c-9e5b-3f3510fb5659" providerId="AD" clId="Web-{6713B4DC-4EA9-1BDE-0226-58CB504353A3}" dt="2025-03-18T20:31:58.526" v="14" actId="1076"/>
        <pc:sldMkLst>
          <pc:docMk/>
          <pc:sldMk cId="0" sldId="260"/>
        </pc:sldMkLst>
        <pc:picChg chg="mod">
          <ac:chgData name="Julie Hasty" userId="S::julie@santafewatershed.org::165a53dc-9507-4b8c-9e5b-3f3510fb5659" providerId="AD" clId="Web-{6713B4DC-4EA9-1BDE-0226-58CB504353A3}" dt="2025-03-18T20:31:58.526" v="14" actId="1076"/>
          <ac:picMkLst>
            <pc:docMk/>
            <pc:sldMk cId="0" sldId="260"/>
            <ac:picMk id="143" creationId="{00000000-0000-0000-0000-000000000000}"/>
          </ac:picMkLst>
        </pc:picChg>
        <pc:picChg chg="mod">
          <ac:chgData name="Julie Hasty" userId="S::julie@santafewatershed.org::165a53dc-9507-4b8c-9e5b-3f3510fb5659" providerId="AD" clId="Web-{6713B4DC-4EA9-1BDE-0226-58CB504353A3}" dt="2025-03-18T20:31:55.823" v="13" actId="1076"/>
          <ac:picMkLst>
            <pc:docMk/>
            <pc:sldMk cId="0" sldId="260"/>
            <ac:picMk id="144" creationId="{00000000-0000-0000-0000-000000000000}"/>
          </ac:picMkLst>
        </pc:picChg>
      </pc:sldChg>
      <pc:sldChg chg="new del">
        <pc:chgData name="Julie Hasty" userId="S::julie@santafewatershed.org::165a53dc-9507-4b8c-9e5b-3f3510fb5659" providerId="AD" clId="Web-{6713B4DC-4EA9-1BDE-0226-58CB504353A3}" dt="2025-03-18T20:29:51.901" v="9"/>
        <pc:sldMkLst>
          <pc:docMk/>
          <pc:sldMk cId="4238774491" sldId="283"/>
        </pc:sldMkLst>
      </pc:sldChg>
      <pc:sldChg chg="add">
        <pc:chgData name="Julie Hasty" userId="S::julie@santafewatershed.org::165a53dc-9507-4b8c-9e5b-3f3510fb5659" providerId="AD" clId="Web-{6713B4DC-4EA9-1BDE-0226-58CB504353A3}" dt="2025-03-18T20:29:29.729" v="7"/>
        <pc:sldMkLst>
          <pc:docMk/>
          <pc:sldMk cId="1478277076" sldId="284"/>
        </pc:sldMkLst>
      </pc:sldChg>
    </pc:docChg>
  </pc:docChgLst>
  <pc:docChgLst>
    <pc:chgData name="Julie Hasty" userId="S::julie@santafewatershed.org::165a53dc-9507-4b8c-9e5b-3f3510fb5659" providerId="AD" clId="Web-{E23E947E-9F11-E0CA-08C6-CF7181CDEDFF}"/>
    <pc:docChg chg="modSld">
      <pc:chgData name="Julie Hasty" userId="S::julie@santafewatershed.org::165a53dc-9507-4b8c-9e5b-3f3510fb5659" providerId="AD" clId="Web-{E23E947E-9F11-E0CA-08C6-CF7181CDEDFF}" dt="2025-04-18T19:58:59.642" v="328"/>
      <pc:docMkLst>
        <pc:docMk/>
      </pc:docMkLst>
      <pc:sldChg chg="modNotes">
        <pc:chgData name="Julie Hasty" userId="S::julie@santafewatershed.org::165a53dc-9507-4b8c-9e5b-3f3510fb5659" providerId="AD" clId="Web-{E23E947E-9F11-E0CA-08C6-CF7181CDEDFF}" dt="2025-04-18T19:10:31.960" v="1"/>
        <pc:sldMkLst>
          <pc:docMk/>
          <pc:sldMk cId="0" sldId="266"/>
        </pc:sldMkLst>
      </pc:sldChg>
      <pc:sldChg chg="modNotes">
        <pc:chgData name="Julie Hasty" userId="S::julie@santafewatershed.org::165a53dc-9507-4b8c-9e5b-3f3510fb5659" providerId="AD" clId="Web-{E23E947E-9F11-E0CA-08C6-CF7181CDEDFF}" dt="2025-04-18T19:17:57.490" v="4"/>
        <pc:sldMkLst>
          <pc:docMk/>
          <pc:sldMk cId="0" sldId="269"/>
        </pc:sldMkLst>
      </pc:sldChg>
      <pc:sldChg chg="modSp modNotes">
        <pc:chgData name="Julie Hasty" userId="S::julie@santafewatershed.org::165a53dc-9507-4b8c-9e5b-3f3510fb5659" providerId="AD" clId="Web-{E23E947E-9F11-E0CA-08C6-CF7181CDEDFF}" dt="2025-04-18T19:18:54.194" v="22" actId="1076"/>
        <pc:sldMkLst>
          <pc:docMk/>
          <pc:sldMk cId="0" sldId="270"/>
        </pc:sldMkLst>
        <pc:spChg chg="mod">
          <ac:chgData name="Julie Hasty" userId="S::julie@santafewatershed.org::165a53dc-9507-4b8c-9e5b-3f3510fb5659" providerId="AD" clId="Web-{E23E947E-9F11-E0CA-08C6-CF7181CDEDFF}" dt="2025-04-18T19:18:54.194" v="22" actId="1076"/>
          <ac:spMkLst>
            <pc:docMk/>
            <pc:sldMk cId="0" sldId="270"/>
            <ac:spMk id="250" creationId="{00000000-0000-0000-0000-000000000000}"/>
          </ac:spMkLst>
        </pc:spChg>
      </pc:sldChg>
      <pc:sldChg chg="modNotes">
        <pc:chgData name="Julie Hasty" userId="S::julie@santafewatershed.org::165a53dc-9507-4b8c-9e5b-3f3510fb5659" providerId="AD" clId="Web-{E23E947E-9F11-E0CA-08C6-CF7181CDEDFF}" dt="2025-04-18T19:22:53.771" v="26"/>
        <pc:sldMkLst>
          <pc:docMk/>
          <pc:sldMk cId="0" sldId="274"/>
        </pc:sldMkLst>
      </pc:sldChg>
      <pc:sldChg chg="modNotes">
        <pc:chgData name="Julie Hasty" userId="S::julie@santafewatershed.org::165a53dc-9507-4b8c-9e5b-3f3510fb5659" providerId="AD" clId="Web-{E23E947E-9F11-E0CA-08C6-CF7181CDEDFF}" dt="2025-04-18T19:24:58.115" v="33"/>
        <pc:sldMkLst>
          <pc:docMk/>
          <pc:sldMk cId="0" sldId="275"/>
        </pc:sldMkLst>
      </pc:sldChg>
      <pc:sldChg chg="modNotes">
        <pc:chgData name="Julie Hasty" userId="S::julie@santafewatershed.org::165a53dc-9507-4b8c-9e5b-3f3510fb5659" providerId="AD" clId="Web-{E23E947E-9F11-E0CA-08C6-CF7181CDEDFF}" dt="2025-04-18T19:25:57.896" v="34"/>
        <pc:sldMkLst>
          <pc:docMk/>
          <pc:sldMk cId="0" sldId="276"/>
        </pc:sldMkLst>
      </pc:sldChg>
      <pc:sldChg chg="modNotes">
        <pc:chgData name="Julie Hasty" userId="S::julie@santafewatershed.org::165a53dc-9507-4b8c-9e5b-3f3510fb5659" providerId="AD" clId="Web-{E23E947E-9F11-E0CA-08C6-CF7181CDEDFF}" dt="2025-04-18T19:29:16.474" v="38"/>
        <pc:sldMkLst>
          <pc:docMk/>
          <pc:sldMk cId="0" sldId="277"/>
        </pc:sldMkLst>
      </pc:sldChg>
      <pc:sldChg chg="addSp delSp modSp mod setBg">
        <pc:chgData name="Julie Hasty" userId="S::julie@santafewatershed.org::165a53dc-9507-4b8c-9e5b-3f3510fb5659" providerId="AD" clId="Web-{E23E947E-9F11-E0CA-08C6-CF7181CDEDFF}" dt="2025-04-18T19:39:49.410" v="259" actId="20577"/>
        <pc:sldMkLst>
          <pc:docMk/>
          <pc:sldMk cId="0" sldId="279"/>
        </pc:sldMkLst>
        <pc:spChg chg="add mod">
          <ac:chgData name="Julie Hasty" userId="S::julie@santafewatershed.org::165a53dc-9507-4b8c-9e5b-3f3510fb5659" providerId="AD" clId="Web-{E23E947E-9F11-E0CA-08C6-CF7181CDEDFF}" dt="2025-04-18T19:39:49.410" v="259" actId="20577"/>
          <ac:spMkLst>
            <pc:docMk/>
            <pc:sldMk cId="0" sldId="279"/>
            <ac:spMk id="2" creationId="{8F4C5BB8-1155-64B3-DABA-62F85AA731FE}"/>
          </ac:spMkLst>
        </pc:spChg>
        <pc:spChg chg="add del mod">
          <ac:chgData name="Julie Hasty" userId="S::julie@santafewatershed.org::165a53dc-9507-4b8c-9e5b-3f3510fb5659" providerId="AD" clId="Web-{E23E947E-9F11-E0CA-08C6-CF7181CDEDFF}" dt="2025-04-18T19:36:01.832" v="227"/>
          <ac:spMkLst>
            <pc:docMk/>
            <pc:sldMk cId="0" sldId="279"/>
            <ac:spMk id="4" creationId="{667503A9-960D-84EA-4198-457F6EC3D637}"/>
          </ac:spMkLst>
        </pc:spChg>
        <pc:spChg chg="mod">
          <ac:chgData name="Julie Hasty" userId="S::julie@santafewatershed.org::165a53dc-9507-4b8c-9e5b-3f3510fb5659" providerId="AD" clId="Web-{E23E947E-9F11-E0CA-08C6-CF7181CDEDFF}" dt="2025-04-18T19:38:15.629" v="244" actId="1076"/>
          <ac:spMkLst>
            <pc:docMk/>
            <pc:sldMk cId="0" sldId="279"/>
            <ac:spMk id="347" creationId="{00000000-0000-0000-0000-000000000000}"/>
          </ac:spMkLst>
        </pc:spChg>
        <pc:spChg chg="del mod">
          <ac:chgData name="Julie Hasty" userId="S::julie@santafewatershed.org::165a53dc-9507-4b8c-9e5b-3f3510fb5659" providerId="AD" clId="Web-{E23E947E-9F11-E0CA-08C6-CF7181CDEDFF}" dt="2025-04-18T19:35:51.942" v="225"/>
          <ac:spMkLst>
            <pc:docMk/>
            <pc:sldMk cId="0" sldId="279"/>
            <ac:spMk id="348" creationId="{00000000-0000-0000-0000-000000000000}"/>
          </ac:spMkLst>
        </pc:spChg>
      </pc:sldChg>
      <pc:sldChg chg="modNotes">
        <pc:chgData name="Julie Hasty" userId="S::julie@santafewatershed.org::165a53dc-9507-4b8c-9e5b-3f3510fb5659" providerId="AD" clId="Web-{E23E947E-9F11-E0CA-08C6-CF7181CDEDFF}" dt="2025-04-18T19:51:44.268" v="262"/>
        <pc:sldMkLst>
          <pc:docMk/>
          <pc:sldMk cId="0" sldId="280"/>
        </pc:sldMkLst>
      </pc:sldChg>
      <pc:sldChg chg="modSp mod setBg modNotes">
        <pc:chgData name="Julie Hasty" userId="S::julie@santafewatershed.org::165a53dc-9507-4b8c-9e5b-3f3510fb5659" providerId="AD" clId="Web-{E23E947E-9F11-E0CA-08C6-CF7181CDEDFF}" dt="2025-04-18T19:56:22.361" v="316"/>
        <pc:sldMkLst>
          <pc:docMk/>
          <pc:sldMk cId="0" sldId="281"/>
        </pc:sldMkLst>
        <pc:spChg chg="mod">
          <ac:chgData name="Julie Hasty" userId="S::julie@santafewatershed.org::165a53dc-9507-4b8c-9e5b-3f3510fb5659" providerId="AD" clId="Web-{E23E947E-9F11-E0CA-08C6-CF7181CDEDFF}" dt="2025-04-18T19:56:07.080" v="312" actId="20577"/>
          <ac:spMkLst>
            <pc:docMk/>
            <pc:sldMk cId="0" sldId="281"/>
            <ac:spMk id="364" creationId="{00000000-0000-0000-0000-000000000000}"/>
          </ac:spMkLst>
        </pc:spChg>
        <pc:spChg chg="mod">
          <ac:chgData name="Julie Hasty" userId="S::julie@santafewatershed.org::165a53dc-9507-4b8c-9e5b-3f3510fb5659" providerId="AD" clId="Web-{E23E947E-9F11-E0CA-08C6-CF7181CDEDFF}" dt="2025-04-18T19:54:52.674" v="273" actId="20577"/>
          <ac:spMkLst>
            <pc:docMk/>
            <pc:sldMk cId="0" sldId="281"/>
            <ac:spMk id="365" creationId="{00000000-0000-0000-0000-000000000000}"/>
          </ac:spMkLst>
        </pc:spChg>
      </pc:sldChg>
      <pc:sldChg chg="mod setBg modNotes">
        <pc:chgData name="Julie Hasty" userId="S::julie@santafewatershed.org::165a53dc-9507-4b8c-9e5b-3f3510fb5659" providerId="AD" clId="Web-{E23E947E-9F11-E0CA-08C6-CF7181CDEDFF}" dt="2025-04-18T19:58:59.642" v="328"/>
        <pc:sldMkLst>
          <pc:docMk/>
          <pc:sldMk cId="0"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dsc.nws.noaa.gov/pfd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1">
                <a:solidFill>
                  <a:schemeClr val="dk1"/>
                </a:solidFill>
                <a:latin typeface="Calibri"/>
                <a:ea typeface="Calibri"/>
                <a:cs typeface="Calibri"/>
                <a:sym typeface="Calibri"/>
              </a:rPr>
              <a:t>Launch the Lesson</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Students will be reminded of the four major parts of a passive rainwater harvesting system: collection, conveyance, infiltration and storage. They know how much water they can collect from their collection area and they know what plants they can grow with that water in order to meet the engineering design problem. Now they will have to figure out another part of the puzzle.  They will need a way for their plants to access the water.  They will need to plan and size their infiltration basins.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Students will be sizing their basins based on the 100-year storm or flood event for their region. They will use data on the percolation or infiltration rate to figure out the depths of their basins. They will have to iterate back and forth between depths and surface areas in order to store the amount of water needed for their plants.</a:t>
            </a:r>
            <a:endParaRPr/>
          </a:p>
        </p:txBody>
      </p:sp>
      <p:sp>
        <p:nvSpPr>
          <p:cNvPr id="94" name="Google Shape;9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3" name="Google Shape;19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lgn="l">
              <a:spcBef>
                <a:spcPts val="0"/>
              </a:spcBef>
              <a:spcAft>
                <a:spcPts val="0"/>
              </a:spcAft>
              <a:buNone/>
            </a:pPr>
            <a:r>
              <a:rPr lang="en-US" dirty="0"/>
              <a:t>Types of soil, percolation rate, mulch, and time: we need to sink the water in a basin within 96 hours. These are all Constraints for our design.  We cannot change them.</a:t>
            </a:r>
          </a:p>
          <a:p>
            <a:pPr marL="0" indent="0"/>
            <a:endParaRPr lang="en-US" dirty="0"/>
          </a:p>
        </p:txBody>
      </p:sp>
      <p:sp>
        <p:nvSpPr>
          <p:cNvPr id="213" name="Google Shape;21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b="1" i="1">
                <a:solidFill>
                  <a:schemeClr val="dk1"/>
                </a:solidFill>
                <a:latin typeface="Calibri"/>
                <a:ea typeface="Calibri"/>
                <a:cs typeface="Calibri"/>
                <a:sym typeface="Calibri"/>
              </a:rPr>
              <a:t>Soil – Infiltration</a:t>
            </a:r>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Ask, “Do you remember doing the Jar Test in Lesson 4?”  </a:t>
            </a:r>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BUILD THE SYSTEM:</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1">
                <a:solidFill>
                  <a:schemeClr val="dk1"/>
                </a:solidFill>
                <a:latin typeface="Calibri"/>
                <a:ea typeface="Calibri"/>
                <a:cs typeface="Calibri"/>
                <a:sym typeface="Calibri"/>
              </a:rPr>
              <a:t>What are the parts of the ground below the basin bottom?</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Soil types, compaction levels and spaces between soil particles that allow water to pass through.</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Percolation rate - How quickly does water sink or infiltrate into the ground at the site. </a:t>
            </a:r>
            <a:endParaRPr/>
          </a:p>
        </p:txBody>
      </p:sp>
      <p:sp>
        <p:nvSpPr>
          <p:cNvPr id="222" name="Google Shape;22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1">
                <a:solidFill>
                  <a:schemeClr val="dk1"/>
                </a:solidFill>
                <a:latin typeface="Calibri"/>
                <a:ea typeface="Calibri"/>
                <a:cs typeface="Calibri"/>
                <a:sym typeface="Calibri"/>
              </a:rPr>
              <a:t>Soil Types and Permeability</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As they discovered by performing the Lesson 4 jar test, sandier or more gravelly soils will allow water to infiltrate faster.  Silt and clay inhibit the flow of water into the ground. Soil composition directly relates to how deep a basin should be constructed.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1" name="Google Shape;23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8" name="Google Shape;2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400" b="1" i="1" dirty="0">
                <a:solidFill>
                  <a:schemeClr val="dk1"/>
                </a:solidFill>
                <a:latin typeface="Calibri"/>
                <a:ea typeface="Calibri"/>
                <a:cs typeface="Calibri"/>
                <a:sym typeface="Calibri"/>
              </a:rPr>
              <a:t>Basins – Potential Issue</a:t>
            </a:r>
            <a:endParaRPr dirty="0"/>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What happens when water is left standing in a basin over time? Mosquitos breed. Mosquitos are vectors for several diseases which are currently on the rise due to climate change.</a:t>
            </a:r>
            <a:endParaRPr dirty="0"/>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indent="0"/>
            <a:r>
              <a:rPr lang="en-US" sz="1200" dirty="0">
                <a:solidFill>
                  <a:schemeClr val="dk1"/>
                </a:solidFill>
                <a:latin typeface="Calibri"/>
                <a:ea typeface="Calibri"/>
                <a:cs typeface="Calibri"/>
                <a:sym typeface="Calibri"/>
              </a:rPr>
              <a:t>How does a city manage standing water? Ordinances tell us that all stormwater in a man-made basin must infiltrate into the ground in </a:t>
            </a:r>
            <a:r>
              <a:rPr lang="en-US" dirty="0"/>
              <a:t>96 </a:t>
            </a:r>
            <a:r>
              <a:rPr lang="en-US" sz="1200" dirty="0">
                <a:solidFill>
                  <a:schemeClr val="dk1"/>
                </a:solidFill>
                <a:latin typeface="Calibri"/>
                <a:ea typeface="Calibri"/>
                <a:cs typeface="Calibri"/>
                <a:sym typeface="Calibri"/>
              </a:rPr>
              <a:t>hours – this is a criteria if it hasn’t already been listed.</a:t>
            </a:r>
            <a:endParaRPr dirty="0"/>
          </a:p>
          <a:p>
            <a:pPr marL="0" lvl="0" indent="0" algn="l" rtl="0">
              <a:spcBef>
                <a:spcPts val="0"/>
              </a:spcBef>
              <a:spcAft>
                <a:spcPts val="0"/>
              </a:spcAft>
              <a:buNone/>
            </a:pPr>
            <a:endParaRPr/>
          </a:p>
        </p:txBody>
      </p:sp>
      <p:sp>
        <p:nvSpPr>
          <p:cNvPr id="239" name="Google Shape;23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Soil type will determine the infiltration rate of the water.</a:t>
            </a:r>
            <a:endParaRPr dirty="0"/>
          </a:p>
          <a:p>
            <a:pPr marL="0" indent="0"/>
            <a:r>
              <a:rPr lang="en-US" dirty="0"/>
              <a:t>State regulations require that water infiltrates within 24 hours in a basin.</a:t>
            </a:r>
            <a:endParaRPr dirty="0"/>
          </a:p>
          <a:p>
            <a:pPr marL="0" lvl="0" indent="0" algn="l" rtl="0">
              <a:spcBef>
                <a:spcPts val="0"/>
              </a:spcBef>
              <a:spcAft>
                <a:spcPts val="0"/>
              </a:spcAft>
              <a:buNone/>
            </a:pPr>
            <a:r>
              <a:rPr lang="en-US" dirty="0"/>
              <a:t>The time for a set volume of water to infiltrate will decrease if spread over a wider basin area.</a:t>
            </a:r>
            <a:endParaRPr dirty="0"/>
          </a:p>
        </p:txBody>
      </p:sp>
      <p:sp>
        <p:nvSpPr>
          <p:cNvPr id="247" name="Google Shape;24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7" name="Google Shape;26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Plants</a:t>
            </a:r>
            <a:endParaRPr/>
          </a:p>
        </p:txBody>
      </p:sp>
      <p:sp>
        <p:nvSpPr>
          <p:cNvPr id="287" name="Google Shape;28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will determine how to calculate this.</a:t>
            </a:r>
            <a:endParaRPr/>
          </a:p>
        </p:txBody>
      </p:sp>
      <p:sp>
        <p:nvSpPr>
          <p:cNvPr id="296" name="Google Shape;29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We are required to infiltrate water within 96 hours by state water laws. This does not mean that we can selectively agree to obey the law. We also want to plan for our worst case scenario of a 100 year flood event,</a:t>
            </a:r>
            <a:endParaRPr dirty="0"/>
          </a:p>
        </p:txBody>
      </p:sp>
      <p:sp>
        <p:nvSpPr>
          <p:cNvPr id="303" name="Google Shape;30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707708" y="4505980"/>
            <a:ext cx="5661660" cy="3686711"/>
          </a:xfrm>
          <a:prstGeom prst="rect">
            <a:avLst/>
          </a:prstGeom>
          <a:noFill/>
          <a:ln>
            <a:noFill/>
          </a:ln>
        </p:spPr>
        <p:txBody>
          <a:bodyPr spcFirstLastPara="1" wrap="square" lIns="93925" tIns="46950" rIns="93925" bIns="46950" anchor="t" anchorCtr="0">
            <a:no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Remind the students of the driving question and orient them to where they are in the process of answering that question:</a:t>
            </a:r>
            <a:endParaRPr sz="1200">
              <a:solidFill>
                <a:srgbClr val="000000"/>
              </a:solidFill>
              <a:latin typeface="Calibri"/>
              <a:ea typeface="Calibri"/>
              <a:cs typeface="Calibri"/>
              <a:sym typeface="Calibri"/>
            </a:endParaRPr>
          </a:p>
          <a:p>
            <a:pPr marL="342900" marR="0" lvl="0" indent="-342900" algn="l" rtl="0">
              <a:spcBef>
                <a:spcPts val="600"/>
              </a:spcBef>
              <a:spcAft>
                <a:spcPts val="0"/>
              </a:spcAft>
              <a:buClr>
                <a:srgbClr val="F2624C"/>
              </a:buClr>
              <a:buSzPts val="1200"/>
              <a:buFont typeface="Noto Sans Symbols"/>
              <a:buChar char="∙"/>
            </a:pPr>
            <a:r>
              <a:rPr lang="en-US" sz="1200" b="1">
                <a:solidFill>
                  <a:srgbClr val="F2624C"/>
                </a:solidFill>
                <a:latin typeface="Calibri"/>
                <a:ea typeface="Calibri"/>
                <a:cs typeface="Calibri"/>
                <a:sym typeface="Calibri"/>
              </a:rPr>
              <a:t>What do we know?</a:t>
            </a:r>
            <a:endParaRPr sz="1200">
              <a:solidFill>
                <a:srgbClr val="000000"/>
              </a:solidFill>
              <a:latin typeface="Calibri"/>
              <a:ea typeface="Calibri"/>
              <a:cs typeface="Calibri"/>
              <a:sym typeface="Calibri"/>
            </a:endParaRPr>
          </a:p>
          <a:p>
            <a:pPr marL="0" marR="0" lvl="0" indent="0" algn="l" rtl="0">
              <a:spcBef>
                <a:spcPts val="600"/>
              </a:spcBef>
              <a:spcAft>
                <a:spcPts val="0"/>
              </a:spcAft>
              <a:buNone/>
            </a:pPr>
            <a:r>
              <a:rPr lang="en-US" sz="1200">
                <a:solidFill>
                  <a:srgbClr val="000000"/>
                </a:solidFill>
                <a:latin typeface="Calibri"/>
                <a:ea typeface="Calibri"/>
                <a:cs typeface="Calibri"/>
                <a:sym typeface="Calibri"/>
              </a:rPr>
              <a:t>Students should now know: the amount of rainfall they can collect for their site, how water moves through their site, the types of plants, and the number of each type of plants.</a:t>
            </a:r>
            <a:endParaRPr sz="1200">
              <a:solidFill>
                <a:srgbClr val="000000"/>
              </a:solidFill>
              <a:latin typeface="Calibri"/>
              <a:ea typeface="Calibri"/>
              <a:cs typeface="Calibri"/>
              <a:sym typeface="Calibri"/>
            </a:endParaRPr>
          </a:p>
          <a:p>
            <a:pPr marL="342900" marR="0" lvl="0" indent="-342900" algn="l" rtl="0">
              <a:spcBef>
                <a:spcPts val="600"/>
              </a:spcBef>
              <a:spcAft>
                <a:spcPts val="0"/>
              </a:spcAft>
              <a:buClr>
                <a:srgbClr val="F2624C"/>
              </a:buClr>
              <a:buSzPts val="1200"/>
              <a:buFont typeface="Noto Sans Symbols"/>
              <a:buChar char="∙"/>
            </a:pPr>
            <a:r>
              <a:rPr lang="en-US" sz="1200" b="1">
                <a:solidFill>
                  <a:srgbClr val="F2624C"/>
                </a:solidFill>
                <a:latin typeface="Calibri"/>
                <a:ea typeface="Calibri"/>
                <a:cs typeface="Calibri"/>
                <a:sym typeface="Calibri"/>
              </a:rPr>
              <a:t>What don’t we know?</a:t>
            </a:r>
            <a:endParaRPr sz="1200">
              <a:solidFill>
                <a:srgbClr val="000000"/>
              </a:solidFill>
              <a:latin typeface="Calibri"/>
              <a:ea typeface="Calibri"/>
              <a:cs typeface="Calibri"/>
              <a:sym typeface="Calibri"/>
            </a:endParaRPr>
          </a:p>
          <a:p>
            <a:pPr marL="0" lvl="0" indent="0" algn="l" rtl="0">
              <a:spcBef>
                <a:spcPts val="600"/>
              </a:spcBef>
              <a:spcAft>
                <a:spcPts val="0"/>
              </a:spcAft>
              <a:buNone/>
            </a:pPr>
            <a:r>
              <a:rPr lang="en-US" sz="1200">
                <a:latin typeface="Calibri"/>
                <a:ea typeface="Calibri"/>
                <a:cs typeface="Calibri"/>
                <a:sym typeface="Calibri"/>
              </a:rPr>
              <a:t>Students need to determine the specific water needs for their landscape in order to sustain it throughout the year.</a:t>
            </a:r>
            <a:endParaRPr sz="1200">
              <a:solidFill>
                <a:schemeClr val="dk1"/>
              </a:solidFill>
              <a:latin typeface="Calibri"/>
              <a:ea typeface="Calibri"/>
              <a:cs typeface="Calibri"/>
              <a:sym typeface="Calibri"/>
            </a:endParaRPr>
          </a:p>
        </p:txBody>
      </p:sp>
      <p:sp>
        <p:nvSpPr>
          <p:cNvPr id="99" name="Google Shape;99;p2:notes"/>
          <p:cNvSpPr txBox="1">
            <a:spLocks noGrp="1"/>
          </p:cNvSpPr>
          <p:nvPr>
            <p:ph type="sldNum" idx="12"/>
          </p:nvPr>
        </p:nvSpPr>
        <p:spPr>
          <a:xfrm>
            <a:off x="4008705" y="8893297"/>
            <a:ext cx="3066733" cy="469779"/>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solidFill>
                  <a:srgbClr val="000000"/>
                </a:solidFill>
              </a:rPr>
              <a:t>2</a:t>
            </a:fld>
            <a:endParaRPr>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sym typeface="Calibri"/>
              </a:rPr>
              <a:t>NOAA publishes data for the amount of rainfall that occurs in large storm events:</a:t>
            </a:r>
            <a:endParaRPr lang="en-US" dirty="0"/>
          </a:p>
          <a:p>
            <a:r>
              <a:rPr lang="en-US" dirty="0">
                <a:sym typeface="Calibri"/>
                <a:hlinkClick r:id="rId3"/>
              </a:rPr>
              <a:t>https://hdsc.nws.noaa.gov/pfds/</a:t>
            </a:r>
            <a:endParaRPr lang="en-US" dirty="0">
              <a:hlinkClick r:id="rId3"/>
            </a:endParaRPr>
          </a:p>
          <a:p>
            <a:pPr lvl="0" algn="l">
              <a:spcBef>
                <a:spcPts val="0"/>
              </a:spcBef>
              <a:spcAft>
                <a:spcPts val="0"/>
              </a:spcAft>
              <a:buNone/>
            </a:pPr>
            <a:r>
              <a:rPr lang="en-US" dirty="0">
                <a:sym typeface="Calibri"/>
              </a:rPr>
              <a:t>These are designated by the probability that they will occur. A 100-year storm event based upon climate records is statistically calculated to occur every 100 years. Ask students, “Does that mean that they will only occur every 100 years?” No, they can occur more often and even on consecutive days depending on weather patterns. Tell them that as the climate changes, we are experiencing more extreme storm events across the globe.</a:t>
            </a:r>
            <a:endParaRPr dirty="0"/>
          </a:p>
          <a:p>
            <a:pPr lvl="0" algn="l">
              <a:spcAft>
                <a:spcPts val="0"/>
              </a:spcAft>
              <a:buNone/>
            </a:pPr>
            <a:r>
              <a:rPr lang="en-US" dirty="0">
                <a:sym typeface="Calibri"/>
              </a:rPr>
              <a:t>Ask again, “What volume of rain should we engineer our basins to handle if space is not an issue?” The volume of rain from a 100-year storm event. Have students follow the directions on the slide or do so through projection for the whole class.</a:t>
            </a:r>
            <a:endParaRPr lang="en-US" dirty="0"/>
          </a:p>
          <a:p>
            <a:pPr>
              <a:buChar char="•"/>
            </a:pPr>
            <a:r>
              <a:rPr lang="en-US"/>
              <a:t>In Santa Fe, we need to size our basin to handle a 2.0” rain event.</a:t>
            </a:r>
          </a:p>
          <a:p>
            <a:r>
              <a:rPr lang="en-US" b="1"/>
              <a:t>Review:</a:t>
            </a:r>
            <a:endParaRPr lang="en-US"/>
          </a:p>
          <a:p>
            <a:r>
              <a:rPr lang="en-US" dirty="0"/>
              <a:t>Again, how do we calculate that amount of water that comes off our collection area in a 100-year storm event? We use the </a:t>
            </a:r>
            <a:r>
              <a:rPr lang="en-US" b="1" i="1" dirty="0"/>
              <a:t>same formulas </a:t>
            </a:r>
            <a:r>
              <a:rPr lang="en-US" dirty="0"/>
              <a:t>we used in Lesson 5 except we plug in the rainfall for our hundred-year event to help us determine how big our basins need to be.</a:t>
            </a:r>
          </a:p>
          <a:p>
            <a:endParaRPr lang="en-US" dirty="0"/>
          </a:p>
        </p:txBody>
      </p:sp>
      <p:sp>
        <p:nvSpPr>
          <p:cNvPr id="311" name="Google Shape;31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b="1" dirty="0">
              <a:latin typeface="Cambria Math"/>
              <a:ea typeface="Cambria Math"/>
              <a:cs typeface="Times New Roman"/>
            </a:endParaRPr>
          </a:p>
          <a:p>
            <a:pPr marL="0" lvl="0" indent="0" algn="l" rtl="0">
              <a:spcBef>
                <a:spcPts val="600"/>
              </a:spcBef>
              <a:spcAft>
                <a:spcPts val="0"/>
              </a:spcAft>
              <a:buNone/>
            </a:pPr>
            <a:endParaRPr/>
          </a:p>
        </p:txBody>
      </p:sp>
      <p:sp>
        <p:nvSpPr>
          <p:cNvPr id="319" name="Google Shape;31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So, again, how do we calculate basin size?</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Basin size is based upon Volume.</a:t>
            </a:r>
            <a:r>
              <a:rPr lang="en-US" sz="1200" b="1"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Volume</a:t>
            </a:r>
            <a:r>
              <a:rPr lang="en-US" sz="1200" dirty="0">
                <a:solidFill>
                  <a:schemeClr val="dk1"/>
                </a:solidFill>
                <a:latin typeface="Calibri"/>
                <a:ea typeface="Calibri"/>
                <a:cs typeface="Calibri"/>
                <a:sym typeface="Calibri"/>
              </a:rPr>
              <a:t> = Length X Width X Depth</a:t>
            </a:r>
            <a:endParaRPr dirty="0"/>
          </a:p>
          <a:p>
            <a:pPr marL="0" lvl="0" indent="0" algn="l" rtl="0">
              <a:spcBef>
                <a:spcPts val="0"/>
              </a:spcBef>
              <a:spcAft>
                <a:spcPts val="0"/>
              </a:spcAft>
              <a:buNone/>
            </a:pPr>
            <a:r>
              <a:rPr lang="en-US" sz="1200" b="1" dirty="0">
                <a:solidFill>
                  <a:schemeClr val="dk1"/>
                </a:solidFill>
                <a:latin typeface="Calibri"/>
                <a:ea typeface="Calibri"/>
                <a:cs typeface="Calibri"/>
                <a:sym typeface="Calibri"/>
              </a:rPr>
              <a:t>Surface area:</a:t>
            </a:r>
            <a:r>
              <a:rPr lang="en-US" sz="1200" dirty="0">
                <a:solidFill>
                  <a:schemeClr val="dk1"/>
                </a:solidFill>
                <a:latin typeface="Calibri"/>
                <a:ea typeface="Calibri"/>
                <a:cs typeface="Calibri"/>
                <a:sym typeface="Calibri"/>
              </a:rPr>
              <a:t> Length x Width of the basin.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         What are the units?  Feet squared</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What dimension are we missing? </a:t>
            </a:r>
            <a:r>
              <a:rPr lang="en-US" sz="1200" b="1" dirty="0">
                <a:solidFill>
                  <a:schemeClr val="dk1"/>
                </a:solidFill>
                <a:latin typeface="Calibri"/>
                <a:ea typeface="Calibri"/>
                <a:cs typeface="Calibri"/>
                <a:sym typeface="Calibri"/>
              </a:rPr>
              <a:t>Depth</a:t>
            </a:r>
            <a:r>
              <a:rPr lang="en-US" sz="120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         What are the units?  Feet.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Ask students “What else should we consider to figure out what depth our basins should be?”  How hard is the ground, what depth would cause sides to be too steep?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Are their safety considerations?  </a:t>
            </a:r>
            <a:endParaRPr dirty="0"/>
          </a:p>
          <a:p>
            <a:pPr marL="0" indent="0"/>
            <a:r>
              <a:rPr lang="en-US" sz="1200" dirty="0">
                <a:solidFill>
                  <a:schemeClr val="dk1"/>
                </a:solidFill>
                <a:latin typeface="Calibri"/>
                <a:ea typeface="Calibri"/>
                <a:cs typeface="Calibri"/>
                <a:sym typeface="Calibri"/>
              </a:rPr>
              <a:t>There is also a constraint set by our </a:t>
            </a:r>
            <a:r>
              <a:rPr lang="en-US" dirty="0"/>
              <a:t>state </a:t>
            </a:r>
            <a:r>
              <a:rPr lang="en-US" sz="1200" dirty="0">
                <a:solidFill>
                  <a:schemeClr val="dk1"/>
                </a:solidFill>
                <a:latin typeface="Calibri"/>
                <a:ea typeface="Calibri"/>
                <a:cs typeface="Calibri"/>
                <a:sym typeface="Calibri"/>
              </a:rPr>
              <a:t>government that we must not have any standing water after </a:t>
            </a:r>
            <a:r>
              <a:rPr lang="en-US" dirty="0"/>
              <a:t>96 </a:t>
            </a:r>
            <a:r>
              <a:rPr lang="en-US" sz="1200" dirty="0">
                <a:solidFill>
                  <a:schemeClr val="dk1"/>
                </a:solidFill>
                <a:latin typeface="Calibri"/>
                <a:ea typeface="Calibri"/>
                <a:cs typeface="Calibri"/>
                <a:sym typeface="Calibri"/>
              </a:rPr>
              <a:t>hours.</a:t>
            </a:r>
            <a:endParaRPr dirty="0"/>
          </a:p>
        </p:txBody>
      </p:sp>
      <p:sp>
        <p:nvSpPr>
          <p:cNvPr id="329" name="Google Shape;32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1">
                <a:latin typeface="Calibri"/>
                <a:ea typeface="Calibri"/>
                <a:cs typeface="Calibri"/>
                <a:sym typeface="Calibri"/>
              </a:rPr>
              <a:t>Examples of percolation rates with Basin Depth.</a:t>
            </a:r>
            <a:endParaRPr sz="1400" b="1" i="1">
              <a:latin typeface="Times New Roman"/>
              <a:ea typeface="Times New Roman"/>
              <a:cs typeface="Times New Roman"/>
              <a:sym typeface="Times New Roman"/>
            </a:endParaRPr>
          </a:p>
          <a:p>
            <a:pPr marL="0" marR="0" lvl="0" indent="0" algn="l" rtl="0">
              <a:spcBef>
                <a:spcPts val="1800"/>
              </a:spcBef>
              <a:spcAft>
                <a:spcPts val="0"/>
              </a:spcAft>
              <a:buNone/>
            </a:pPr>
            <a:endParaRPr sz="1200">
              <a:latin typeface="Calibri"/>
              <a:ea typeface="Calibri"/>
              <a:cs typeface="Calibri"/>
              <a:sym typeface="Calibri"/>
            </a:endParaRPr>
          </a:p>
          <a:p>
            <a:pPr marL="0" marR="0" lvl="0" indent="0" algn="l" rtl="0">
              <a:spcBef>
                <a:spcPts val="1800"/>
              </a:spcBef>
              <a:spcAft>
                <a:spcPts val="0"/>
              </a:spcAft>
              <a:buNone/>
            </a:pPr>
            <a:r>
              <a:rPr lang="en-US" sz="1200">
                <a:latin typeface="Calibri"/>
                <a:ea typeface="Calibri"/>
                <a:cs typeface="Calibri"/>
                <a:sym typeface="Calibri"/>
              </a:rPr>
              <a:t>This takes us back to our infiltration or Perc test based upon soil type. What is an infiltration rate? It is how many inches of water go into the ground over time. This slide is an example of infiltration rates. </a:t>
            </a:r>
            <a:endParaRPr sz="1400">
              <a:latin typeface="Times New Roman"/>
              <a:ea typeface="Times New Roman"/>
              <a:cs typeface="Times New Roman"/>
              <a:sym typeface="Times New Roman"/>
            </a:endParaRPr>
          </a:p>
          <a:p>
            <a:pPr marL="0" marR="0" lvl="0" indent="0" algn="l" rtl="0">
              <a:lnSpc>
                <a:spcPct val="107000"/>
              </a:lnSpc>
              <a:spcBef>
                <a:spcPts val="600"/>
              </a:spcBef>
              <a:spcAft>
                <a:spcPts val="0"/>
              </a:spcAft>
              <a:buNone/>
            </a:pPr>
            <a:endParaRPr sz="1200">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200">
                <a:solidFill>
                  <a:srgbClr val="000000"/>
                </a:solidFill>
                <a:latin typeface="Calibri"/>
                <a:ea typeface="Calibri"/>
                <a:cs typeface="Calibri"/>
                <a:sym typeface="Calibri"/>
              </a:rPr>
              <a:t>What this tells us is the maximum depth of our basin based on how fast water moves through the soil. Let’s physically think about these numbers. (pull out a yard stick or measuring tape) Do we want a basin 4 feet deep, on a school ground where kids run around? No, it is safety risk. Is this a constraint? Yes, we need to look at our perc rate and think of safety issues when designing our basin depths.</a:t>
            </a:r>
            <a:endParaRPr sz="1200">
              <a:latin typeface="Calibri"/>
              <a:ea typeface="Calibri"/>
              <a:cs typeface="Calibri"/>
              <a:sym typeface="Calibri"/>
            </a:endParaRPr>
          </a:p>
          <a:p>
            <a:pPr marL="0" marR="0" lvl="0" indent="0" algn="l" rtl="0">
              <a:lnSpc>
                <a:spcPct val="107000"/>
              </a:lnSpc>
              <a:spcBef>
                <a:spcPts val="800"/>
              </a:spcBef>
              <a:spcAft>
                <a:spcPts val="0"/>
              </a:spcAft>
              <a:buNone/>
            </a:pPr>
            <a:endParaRPr sz="1200">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200">
                <a:solidFill>
                  <a:srgbClr val="000000"/>
                </a:solidFill>
                <a:latin typeface="Calibri"/>
                <a:ea typeface="Calibri"/>
                <a:cs typeface="Calibri"/>
                <a:sym typeface="Calibri"/>
              </a:rPr>
              <a:t>Remember from Lesson 4, we discussed Slope Safety: </a:t>
            </a:r>
            <a:endParaRPr sz="1200">
              <a:latin typeface="Calibri"/>
              <a:ea typeface="Calibri"/>
              <a:cs typeface="Calibri"/>
              <a:sym typeface="Calibri"/>
            </a:endParaRPr>
          </a:p>
          <a:p>
            <a:pPr marL="342900" marR="0" lvl="0" indent="-342900" algn="l" rtl="0">
              <a:spcBef>
                <a:spcPts val="800"/>
              </a:spcBef>
              <a:spcAft>
                <a:spcPts val="0"/>
              </a:spcAft>
              <a:buClr>
                <a:srgbClr val="000000"/>
              </a:buClr>
              <a:buSzPts val="1200"/>
              <a:buFont typeface="Noto Sans Symbols"/>
              <a:buChar char="∙"/>
            </a:pPr>
            <a:r>
              <a:rPr lang="en-US" sz="1200" b="1">
                <a:solidFill>
                  <a:srgbClr val="000000"/>
                </a:solidFill>
                <a:latin typeface="Calibri"/>
                <a:ea typeface="Calibri"/>
                <a:cs typeface="Calibri"/>
                <a:sym typeface="Calibri"/>
              </a:rPr>
              <a:t>Slope Safety. </a:t>
            </a:r>
            <a:r>
              <a:rPr lang="en-US" sz="1200">
                <a:solidFill>
                  <a:srgbClr val="000000"/>
                </a:solidFill>
                <a:latin typeface="Calibri"/>
                <a:ea typeface="Calibri"/>
                <a:cs typeface="Calibri"/>
                <a:sym typeface="Calibri"/>
              </a:rPr>
              <a:t>Steeply sloped basins can be hazardous to people and pets. A general rule of thumb is to maintain 3:1 slope ratio, or less, when creating berms and basins. This means for every 3 units of horizontal distance, you go down 1 unit vertically on slopes. If you have </a:t>
            </a:r>
            <a:r>
              <a:rPr lang="en-US" sz="1200" i="1">
                <a:solidFill>
                  <a:srgbClr val="000000"/>
                </a:solidFill>
                <a:latin typeface="Calibri"/>
                <a:ea typeface="Calibri"/>
                <a:cs typeface="Calibri"/>
                <a:sym typeface="Calibri"/>
              </a:rPr>
              <a:t>Average</a:t>
            </a:r>
            <a:r>
              <a:rPr lang="en-US" sz="1200">
                <a:solidFill>
                  <a:srgbClr val="000000"/>
                </a:solidFill>
                <a:latin typeface="Calibri"/>
                <a:ea typeface="Calibri"/>
                <a:cs typeface="Calibri"/>
                <a:sym typeface="Calibri"/>
              </a:rPr>
              <a:t> or </a:t>
            </a:r>
            <a:r>
              <a:rPr lang="en-US" sz="1200" i="1">
                <a:solidFill>
                  <a:srgbClr val="000000"/>
                </a:solidFill>
                <a:latin typeface="Calibri"/>
                <a:ea typeface="Calibri"/>
                <a:cs typeface="Calibri"/>
                <a:sym typeface="Calibri"/>
              </a:rPr>
              <a:t>Slow </a:t>
            </a:r>
            <a:r>
              <a:rPr lang="en-US" sz="1200">
                <a:solidFill>
                  <a:srgbClr val="000000"/>
                </a:solidFill>
                <a:latin typeface="Calibri"/>
                <a:ea typeface="Calibri"/>
                <a:cs typeface="Calibri"/>
                <a:sym typeface="Calibri"/>
              </a:rPr>
              <a:t>infiltration rates, your basin should be shallower, requiring even less slope in your basin design.</a:t>
            </a:r>
            <a:endParaRPr/>
          </a:p>
          <a:p>
            <a:pPr marL="0" lvl="0" indent="0" algn="l" rtl="0">
              <a:spcBef>
                <a:spcPts val="600"/>
              </a:spcBef>
              <a:spcAft>
                <a:spcPts val="0"/>
              </a:spcAft>
              <a:buNone/>
            </a:pPr>
            <a:endParaRPr/>
          </a:p>
        </p:txBody>
      </p:sp>
      <p:sp>
        <p:nvSpPr>
          <p:cNvPr id="336" name="Google Shape;33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 </a:t>
            </a:r>
            <a:r>
              <a:rPr lang="en-US" sz="1200" b="1" i="1" dirty="0">
                <a:solidFill>
                  <a:schemeClr val="dk1"/>
                </a:solidFill>
                <a:latin typeface="Calibri"/>
                <a:ea typeface="Calibri"/>
                <a:cs typeface="Calibri"/>
                <a:sym typeface="Calibri"/>
              </a:rPr>
              <a:t>Plan for Overflow to Accommodate Excess Water</a:t>
            </a:r>
            <a:endParaRPr dirty="0"/>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Take into account the actual area of land space and spread its volume into multiple basins as needed.</a:t>
            </a:r>
            <a:endParaRPr dirty="0"/>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Give students time to figure out their basin configuration and dimensions.  Make sure that they plan for overflow.</a:t>
            </a:r>
            <a:endParaRPr dirty="0"/>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2" name="Google Shape;35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None/>
            </a:pPr>
            <a:endParaRPr lang="en-US" b="1" dirty="0">
              <a:solidFill>
                <a:srgbClr val="4CBFC2"/>
              </a:solidFill>
            </a:endParaRPr>
          </a:p>
        </p:txBody>
      </p:sp>
      <p:sp>
        <p:nvSpPr>
          <p:cNvPr id="362" name="Google Shape;3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400" b="1" i="1" dirty="0">
              <a:latin typeface="Arial"/>
              <a:cs typeface="Arial"/>
            </a:endParaRPr>
          </a:p>
        </p:txBody>
      </p:sp>
      <p:sp>
        <p:nvSpPr>
          <p:cNvPr id="371" name="Google Shape;3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BUILD THE SYSTEM:</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1">
                <a:solidFill>
                  <a:schemeClr val="dk1"/>
                </a:solidFill>
                <a:latin typeface="Calibri"/>
                <a:ea typeface="Calibri"/>
                <a:cs typeface="Calibri"/>
                <a:sym typeface="Calibri"/>
              </a:rPr>
              <a:t>What are the parts of a rainwater harvesting system?  </a:t>
            </a:r>
            <a:r>
              <a:rPr lang="en-US" sz="1200">
                <a:solidFill>
                  <a:schemeClr val="dk1"/>
                </a:solidFill>
                <a:latin typeface="Calibri"/>
                <a:ea typeface="Calibri"/>
                <a:cs typeface="Calibri"/>
                <a:sym typeface="Calibri"/>
              </a:rPr>
              <a:t>Ask students if they remember the 4 major parts or roles of a rainwater harvesting system that were discussed earlier in the unit. They should recall collection, conveyance, infiltration and storage. </a:t>
            </a:r>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RELATE:</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b="1">
                <a:solidFill>
                  <a:schemeClr val="dk1"/>
                </a:solidFill>
                <a:latin typeface="Calibri"/>
                <a:ea typeface="Calibri"/>
                <a:cs typeface="Calibri"/>
                <a:sym typeface="Calibri"/>
              </a:rPr>
              <a:t>How are the parts related? </a:t>
            </a:r>
            <a:r>
              <a:rPr lang="en-US" sz="1200">
                <a:solidFill>
                  <a:schemeClr val="dk1"/>
                </a:solidFill>
                <a:latin typeface="Calibri"/>
                <a:ea typeface="Calibri"/>
                <a:cs typeface="Calibri"/>
                <a:sym typeface="Calibri"/>
              </a:rPr>
              <a:t>Have a discussion about how each of components could be connected to each other.  Though covered previously, students should now have a deeper understanding of the relationships.</a:t>
            </a:r>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112" name="Google Shape;11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slides below will assist in facilitating a discussion about how each of components are connected to each other.  Though covered previously, students should now have a deeper understanding of the relationships.</a:t>
            </a:r>
            <a:endParaRPr/>
          </a:p>
          <a:p>
            <a:pPr marL="0" lvl="0" indent="0" algn="l" rtl="0">
              <a:spcBef>
                <a:spcPts val="0"/>
              </a:spcBef>
              <a:spcAft>
                <a:spcPts val="0"/>
              </a:spcAft>
              <a:buNone/>
            </a:pPr>
            <a:endParaRPr/>
          </a:p>
        </p:txBody>
      </p:sp>
      <p:sp>
        <p:nvSpPr>
          <p:cNvPr id="122" name="Google Shape;1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Collection includes type of surface, size of surface and amount of rain.</a:t>
            </a:r>
            <a:endParaRPr/>
          </a:p>
        </p:txBody>
      </p:sp>
      <p:sp>
        <p:nvSpPr>
          <p:cNvPr id="140" name="Google Shape;14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a:solidFill>
                  <a:srgbClr val="4CBFC2"/>
                </a:solidFill>
                <a:latin typeface="Calibri"/>
                <a:ea typeface="Calibri"/>
                <a:cs typeface="Calibri"/>
                <a:sym typeface="Calibri"/>
              </a:rPr>
              <a:t>RELATE:  </a:t>
            </a:r>
            <a:r>
              <a:rPr lang="en-US" sz="1200" b="1">
                <a:solidFill>
                  <a:srgbClr val="4CBFC2"/>
                </a:solidFill>
                <a:latin typeface="Calibri"/>
                <a:ea typeface="Calibri"/>
                <a:cs typeface="Calibri"/>
                <a:sym typeface="Calibri"/>
              </a:rPr>
              <a:t>What are the relationships between the amount of water that falls on a surface and the amount of water that runs off a surface?</a:t>
            </a:r>
            <a:endParaRPr/>
          </a:p>
          <a:p>
            <a:pPr marL="0" lvl="0" indent="0" algn="l" rtl="0">
              <a:spcBef>
                <a:spcPts val="0"/>
              </a:spcBef>
              <a:spcAft>
                <a:spcPts val="0"/>
              </a:spcAft>
              <a:buNone/>
            </a:pPr>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Do you remember our rainwater harvesting challenge that started this engineering unit?  </a:t>
            </a:r>
            <a:r>
              <a:rPr lang="en-US" sz="1200" b="0">
                <a:solidFill>
                  <a:schemeClr val="dk1"/>
                </a:solidFill>
                <a:latin typeface="Calibri"/>
                <a:ea typeface="Calibri"/>
                <a:cs typeface="Calibri"/>
                <a:sym typeface="Calibri"/>
              </a:rPr>
              <a:t>Give student groups time to discuss and articulate the answers.</a:t>
            </a:r>
            <a:endParaRPr sz="1200" b="0">
              <a:solidFill>
                <a:schemeClr val="dk1"/>
              </a:solidFill>
              <a:latin typeface="Calibri"/>
              <a:ea typeface="Calibri"/>
              <a:cs typeface="Calibri"/>
              <a:sym typeface="Calibri"/>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What else do we need to take into consideration?</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It’s the question of how much of the water actually runs off of your roof. The amount of water that will run off a particular surface differs depending on the surface.  Permeable surfaces allow rainwater to sink in.  Impermeable surfaces shed rainwater.  To take this effect into consideration when calculating runoff volumes, a runoff coefficient (Cw) is used.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The </a:t>
            </a:r>
            <a:r>
              <a:rPr lang="en-US" sz="1200" b="1">
                <a:solidFill>
                  <a:schemeClr val="dk1"/>
                </a:solidFill>
                <a:latin typeface="Calibri"/>
                <a:ea typeface="Calibri"/>
                <a:cs typeface="Calibri"/>
                <a:sym typeface="Calibri"/>
              </a:rPr>
              <a:t>runoff coefficient</a:t>
            </a:r>
            <a:r>
              <a:rPr lang="en-US" sz="1200" b="0">
                <a:solidFill>
                  <a:schemeClr val="dk1"/>
                </a:solidFill>
                <a:latin typeface="Calibri"/>
                <a:ea typeface="Calibri"/>
                <a:cs typeface="Calibri"/>
                <a:sym typeface="Calibri"/>
              </a:rPr>
              <a:t> is the proportion of water that runs off a particular surface.  </a:t>
            </a:r>
            <a:r>
              <a:rPr lang="en-US" sz="1200">
                <a:solidFill>
                  <a:schemeClr val="dk1"/>
                </a:solidFill>
                <a:latin typeface="Calibri"/>
                <a:ea typeface="Calibri"/>
                <a:cs typeface="Calibri"/>
                <a:sym typeface="Calibri"/>
              </a:rPr>
              <a:t>It accounts for the loss of some water that is captured and stays on the surface rather than running off.   </a:t>
            </a:r>
            <a:r>
              <a:rPr lang="en-US"/>
              <a:t> </a:t>
            </a:r>
            <a:r>
              <a:rPr lang="en-US" sz="1200">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Do the math:  </a:t>
            </a:r>
            <a:r>
              <a:rPr lang="en-US" sz="1200">
                <a:solidFill>
                  <a:schemeClr val="dk1"/>
                </a:solidFill>
                <a:latin typeface="Calibri"/>
                <a:ea typeface="Calibri"/>
                <a:cs typeface="Calibri"/>
                <a:sym typeface="Calibri"/>
              </a:rPr>
              <a:t>Use rainfall data, your roof area and your runoff coefficient to calculate water to be collected on a monthly and annual basis.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Have students complete the SUPPLY Worksheet to calculate the amount of water that can be collected from their rooftop collection area. The SUPPLY Worksheet is also available as an excel spreadsheet with formulas already inserted if you prefer to have students do this work on computers.</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RELATE:  </a:t>
            </a:r>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What is the difference between a roof area and a paved area?</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Ones higher and ones lower.  </a:t>
            </a:r>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Which do you think would be easier to harvest water from? </a:t>
            </a:r>
            <a:r>
              <a:rPr lang="en-US" sz="1200">
                <a:solidFill>
                  <a:schemeClr val="dk1"/>
                </a:solidFill>
                <a:latin typeface="Calibri"/>
                <a:ea typeface="Calibri"/>
                <a:cs typeface="Calibri"/>
                <a:sym typeface="Calibri"/>
              </a:rPr>
              <a:t> In most cases the higher one .. because you can use gravity to help you move it in to your system. </a:t>
            </a:r>
            <a:r>
              <a:rPr lang="en-US"/>
              <a:t> </a:t>
            </a: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endParaRPr/>
          </a:p>
          <a:p>
            <a:pPr marL="0" lvl="0" indent="0" algn="l" rtl="0">
              <a:spcBef>
                <a:spcPts val="0"/>
              </a:spcBef>
              <a:spcAft>
                <a:spcPts val="0"/>
              </a:spcAft>
              <a:buNone/>
            </a:pPr>
            <a:r>
              <a:rPr lang="en-US" sz="2000" b="1"/>
              <a:t>This ties into our Rainwater Harvesting Principles: Start at the top of the watershed and leads us into Conveyance</a:t>
            </a:r>
            <a:endParaRPr sz="2000" b="1"/>
          </a:p>
        </p:txBody>
      </p:sp>
      <p:sp>
        <p:nvSpPr>
          <p:cNvPr id="158" name="Google Shape;15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Elevation differences, gravity, infrastructure like rain gutters and downspouts,</a:t>
            </a:r>
            <a:endParaRPr/>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95250" algn="l" rtl="0">
              <a:lnSpc>
                <a:spcPct val="100000"/>
              </a:lnSpc>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dirty="0"/>
              <a:t>How do the parts of Conveyance relate to your design?</a:t>
            </a:r>
            <a:endParaRPr dirty="0"/>
          </a:p>
          <a:p>
            <a:pPr marL="171450" lvl="0" indent="-171450" algn="l" rtl="0">
              <a:spcBef>
                <a:spcPts val="0"/>
              </a:spcBef>
              <a:spcAft>
                <a:spcPts val="0"/>
              </a:spcAft>
              <a:buClr>
                <a:schemeClr val="dk1"/>
              </a:buClr>
              <a:buSzPts val="1200"/>
              <a:buFont typeface="Arial"/>
              <a:buChar char="•"/>
            </a:pPr>
            <a:r>
              <a:rPr lang="en-US" dirty="0"/>
              <a:t>How are you using Gravity?</a:t>
            </a:r>
            <a:endParaRPr dirty="0"/>
          </a:p>
          <a:p>
            <a:pPr marL="171450" lvl="0" indent="-171450" algn="l" rtl="0">
              <a:spcBef>
                <a:spcPts val="0"/>
              </a:spcBef>
              <a:spcAft>
                <a:spcPts val="0"/>
              </a:spcAft>
              <a:buClr>
                <a:schemeClr val="dk1"/>
              </a:buClr>
              <a:buSzPts val="1200"/>
              <a:buFont typeface="Arial"/>
              <a:buChar char="•"/>
            </a:pPr>
            <a:r>
              <a:rPr lang="en-US" dirty="0"/>
              <a:t>What does that look like in your system?</a:t>
            </a:r>
            <a:endParaRPr dirty="0"/>
          </a:p>
          <a:p>
            <a:pPr marL="171450" lvl="0" indent="-171450" algn="l" rtl="0">
              <a:spcBef>
                <a:spcPts val="0"/>
              </a:spcBef>
              <a:spcAft>
                <a:spcPts val="0"/>
              </a:spcAft>
              <a:buClr>
                <a:schemeClr val="dk1"/>
              </a:buClr>
              <a:buSzPts val="1200"/>
              <a:buFont typeface="Arial"/>
              <a:buChar char="•"/>
            </a:pPr>
            <a:r>
              <a:rPr lang="en-US" dirty="0"/>
              <a:t>What Constraints do you have?</a:t>
            </a:r>
            <a:endParaRPr dirty="0"/>
          </a:p>
          <a:p>
            <a:pPr marL="0" lvl="0" indent="0" algn="l" rtl="0">
              <a:spcBef>
                <a:spcPts val="0"/>
              </a:spcBef>
              <a:spcAft>
                <a:spcPts val="0"/>
              </a:spcAft>
              <a:buNone/>
            </a:pPr>
            <a:endParaRPr/>
          </a:p>
        </p:txBody>
      </p:sp>
      <p:sp>
        <p:nvSpPr>
          <p:cNvPr id="186" name="Google Shape;18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5FCBEF"/>
                </a:solidFill>
              </a:defRPr>
            </a:lvl1pPr>
            <a:lvl2pPr marL="0" lvl="1" indent="0" algn="r">
              <a:spcBef>
                <a:spcPts val="0"/>
              </a:spcBef>
              <a:buNone/>
              <a:defRPr>
                <a:solidFill>
                  <a:srgbClr val="5FCBEF"/>
                </a:solidFill>
              </a:defRPr>
            </a:lvl2pPr>
            <a:lvl3pPr marL="0" lvl="2" indent="0" algn="r">
              <a:spcBef>
                <a:spcPts val="0"/>
              </a:spcBef>
              <a:buNone/>
              <a:defRPr>
                <a:solidFill>
                  <a:srgbClr val="5FCBEF"/>
                </a:solidFill>
              </a:defRPr>
            </a:lvl3pPr>
            <a:lvl4pPr marL="0" lvl="3" indent="0" algn="r">
              <a:spcBef>
                <a:spcPts val="0"/>
              </a:spcBef>
              <a:buNone/>
              <a:defRPr>
                <a:solidFill>
                  <a:srgbClr val="5FCBEF"/>
                </a:solidFill>
              </a:defRPr>
            </a:lvl4pPr>
            <a:lvl5pPr marL="0" lvl="4" indent="0" algn="r">
              <a:spcBef>
                <a:spcPts val="0"/>
              </a:spcBef>
              <a:buNone/>
              <a:defRPr>
                <a:solidFill>
                  <a:srgbClr val="5FCBEF"/>
                </a:solidFill>
              </a:defRPr>
            </a:lvl5pPr>
            <a:lvl6pPr marL="0" lvl="5" indent="0" algn="r">
              <a:spcBef>
                <a:spcPts val="0"/>
              </a:spcBef>
              <a:buNone/>
              <a:defRPr>
                <a:solidFill>
                  <a:srgbClr val="5FCBEF"/>
                </a:solidFill>
              </a:defRPr>
            </a:lvl6pPr>
            <a:lvl7pPr marL="0" lvl="6" indent="0" algn="r">
              <a:spcBef>
                <a:spcPts val="0"/>
              </a:spcBef>
              <a:buNone/>
              <a:defRPr>
                <a:solidFill>
                  <a:srgbClr val="5FCBEF"/>
                </a:solidFill>
              </a:defRPr>
            </a:lvl7pPr>
            <a:lvl8pPr marL="0" lvl="7" indent="0" algn="r">
              <a:spcBef>
                <a:spcPts val="0"/>
              </a:spcBef>
              <a:buNone/>
              <a:defRPr>
                <a:solidFill>
                  <a:srgbClr val="5FCBEF"/>
                </a:solidFill>
              </a:defRPr>
            </a:lvl8pPr>
            <a:lvl9pPr marL="0" lvl="8" indent="0" algn="r">
              <a:spcBef>
                <a:spcPts val="0"/>
              </a:spcBef>
              <a:buNone/>
              <a:defRPr>
                <a:solidFill>
                  <a:srgbClr val="5FCBE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5FCBEF"/>
                </a:solidFill>
              </a:defRPr>
            </a:lvl1pPr>
            <a:lvl2pPr marL="0" lvl="1" indent="0" algn="r">
              <a:spcBef>
                <a:spcPts val="0"/>
              </a:spcBef>
              <a:buNone/>
              <a:defRPr>
                <a:solidFill>
                  <a:srgbClr val="5FCBEF"/>
                </a:solidFill>
              </a:defRPr>
            </a:lvl2pPr>
            <a:lvl3pPr marL="0" lvl="2" indent="0" algn="r">
              <a:spcBef>
                <a:spcPts val="0"/>
              </a:spcBef>
              <a:buNone/>
              <a:defRPr>
                <a:solidFill>
                  <a:srgbClr val="5FCBEF"/>
                </a:solidFill>
              </a:defRPr>
            </a:lvl3pPr>
            <a:lvl4pPr marL="0" lvl="3" indent="0" algn="r">
              <a:spcBef>
                <a:spcPts val="0"/>
              </a:spcBef>
              <a:buNone/>
              <a:defRPr>
                <a:solidFill>
                  <a:srgbClr val="5FCBEF"/>
                </a:solidFill>
              </a:defRPr>
            </a:lvl4pPr>
            <a:lvl5pPr marL="0" lvl="4" indent="0" algn="r">
              <a:spcBef>
                <a:spcPts val="0"/>
              </a:spcBef>
              <a:buNone/>
              <a:defRPr>
                <a:solidFill>
                  <a:srgbClr val="5FCBEF"/>
                </a:solidFill>
              </a:defRPr>
            </a:lvl5pPr>
            <a:lvl6pPr marL="0" lvl="5" indent="0" algn="r">
              <a:spcBef>
                <a:spcPts val="0"/>
              </a:spcBef>
              <a:buNone/>
              <a:defRPr>
                <a:solidFill>
                  <a:srgbClr val="5FCBEF"/>
                </a:solidFill>
              </a:defRPr>
            </a:lvl6pPr>
            <a:lvl7pPr marL="0" lvl="6" indent="0" algn="r">
              <a:spcBef>
                <a:spcPts val="0"/>
              </a:spcBef>
              <a:buNone/>
              <a:defRPr>
                <a:solidFill>
                  <a:srgbClr val="5FCBEF"/>
                </a:solidFill>
              </a:defRPr>
            </a:lvl7pPr>
            <a:lvl8pPr marL="0" lvl="7" indent="0" algn="r">
              <a:spcBef>
                <a:spcPts val="0"/>
              </a:spcBef>
              <a:buNone/>
              <a:defRPr>
                <a:solidFill>
                  <a:srgbClr val="5FCBEF"/>
                </a:solidFill>
              </a:defRPr>
            </a:lvl8pPr>
            <a:lvl9pPr marL="0" lvl="8" indent="0" algn="r">
              <a:spcBef>
                <a:spcPts val="0"/>
              </a:spcBef>
              <a:buNone/>
              <a:defRPr>
                <a:solidFill>
                  <a:srgbClr val="5FCBE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2"/>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5FCBEF"/>
                </a:solidFill>
              </a:defRPr>
            </a:lvl1pPr>
            <a:lvl2pPr marL="0" lvl="1" indent="0" algn="r">
              <a:spcBef>
                <a:spcPts val="0"/>
              </a:spcBef>
              <a:buNone/>
              <a:defRPr>
                <a:solidFill>
                  <a:srgbClr val="5FCBEF"/>
                </a:solidFill>
              </a:defRPr>
            </a:lvl2pPr>
            <a:lvl3pPr marL="0" lvl="2" indent="0" algn="r">
              <a:spcBef>
                <a:spcPts val="0"/>
              </a:spcBef>
              <a:buNone/>
              <a:defRPr>
                <a:solidFill>
                  <a:srgbClr val="5FCBEF"/>
                </a:solidFill>
              </a:defRPr>
            </a:lvl3pPr>
            <a:lvl4pPr marL="0" lvl="3" indent="0" algn="r">
              <a:spcBef>
                <a:spcPts val="0"/>
              </a:spcBef>
              <a:buNone/>
              <a:defRPr>
                <a:solidFill>
                  <a:srgbClr val="5FCBEF"/>
                </a:solidFill>
              </a:defRPr>
            </a:lvl4pPr>
            <a:lvl5pPr marL="0" lvl="4" indent="0" algn="r">
              <a:spcBef>
                <a:spcPts val="0"/>
              </a:spcBef>
              <a:buNone/>
              <a:defRPr>
                <a:solidFill>
                  <a:srgbClr val="5FCBEF"/>
                </a:solidFill>
              </a:defRPr>
            </a:lvl5pPr>
            <a:lvl6pPr marL="0" lvl="5" indent="0" algn="r">
              <a:spcBef>
                <a:spcPts val="0"/>
              </a:spcBef>
              <a:buNone/>
              <a:defRPr>
                <a:solidFill>
                  <a:srgbClr val="5FCBEF"/>
                </a:solidFill>
              </a:defRPr>
            </a:lvl6pPr>
            <a:lvl7pPr marL="0" lvl="6" indent="0" algn="r">
              <a:spcBef>
                <a:spcPts val="0"/>
              </a:spcBef>
              <a:buNone/>
              <a:defRPr>
                <a:solidFill>
                  <a:srgbClr val="5FCBEF"/>
                </a:solidFill>
              </a:defRPr>
            </a:lvl7pPr>
            <a:lvl8pPr marL="0" lvl="7" indent="0" algn="r">
              <a:spcBef>
                <a:spcPts val="0"/>
              </a:spcBef>
              <a:buNone/>
              <a:defRPr>
                <a:solidFill>
                  <a:srgbClr val="5FCBEF"/>
                </a:solidFill>
              </a:defRPr>
            </a:lvl8pPr>
            <a:lvl9pPr marL="0" lvl="8" indent="0" algn="r">
              <a:spcBef>
                <a:spcPts val="0"/>
              </a:spcBef>
              <a:buNone/>
              <a:defRPr>
                <a:solidFill>
                  <a:srgbClr val="5FCBE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3"/>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5FCBEF"/>
                </a:solidFill>
              </a:defRPr>
            </a:lvl1pPr>
            <a:lvl2pPr marL="0" lvl="1" indent="0" algn="r">
              <a:spcBef>
                <a:spcPts val="0"/>
              </a:spcBef>
              <a:buNone/>
              <a:defRPr>
                <a:solidFill>
                  <a:srgbClr val="5FCBEF"/>
                </a:solidFill>
              </a:defRPr>
            </a:lvl2pPr>
            <a:lvl3pPr marL="0" lvl="2" indent="0" algn="r">
              <a:spcBef>
                <a:spcPts val="0"/>
              </a:spcBef>
              <a:buNone/>
              <a:defRPr>
                <a:solidFill>
                  <a:srgbClr val="5FCBEF"/>
                </a:solidFill>
              </a:defRPr>
            </a:lvl3pPr>
            <a:lvl4pPr marL="0" lvl="3" indent="0" algn="r">
              <a:spcBef>
                <a:spcPts val="0"/>
              </a:spcBef>
              <a:buNone/>
              <a:defRPr>
                <a:solidFill>
                  <a:srgbClr val="5FCBEF"/>
                </a:solidFill>
              </a:defRPr>
            </a:lvl4pPr>
            <a:lvl5pPr marL="0" lvl="4" indent="0" algn="r">
              <a:spcBef>
                <a:spcPts val="0"/>
              </a:spcBef>
              <a:buNone/>
              <a:defRPr>
                <a:solidFill>
                  <a:srgbClr val="5FCBEF"/>
                </a:solidFill>
              </a:defRPr>
            </a:lvl5pPr>
            <a:lvl6pPr marL="0" lvl="5" indent="0" algn="r">
              <a:spcBef>
                <a:spcPts val="0"/>
              </a:spcBef>
              <a:buNone/>
              <a:defRPr>
                <a:solidFill>
                  <a:srgbClr val="5FCBEF"/>
                </a:solidFill>
              </a:defRPr>
            </a:lvl6pPr>
            <a:lvl7pPr marL="0" lvl="6" indent="0" algn="r">
              <a:spcBef>
                <a:spcPts val="0"/>
              </a:spcBef>
              <a:buNone/>
              <a:defRPr>
                <a:solidFill>
                  <a:srgbClr val="5FCBEF"/>
                </a:solidFill>
              </a:defRPr>
            </a:lvl7pPr>
            <a:lvl8pPr marL="0" lvl="7" indent="0" algn="r">
              <a:spcBef>
                <a:spcPts val="0"/>
              </a:spcBef>
              <a:buNone/>
              <a:defRPr>
                <a:solidFill>
                  <a:srgbClr val="5FCBEF"/>
                </a:solidFill>
              </a:defRPr>
            </a:lvl8pPr>
            <a:lvl9pPr marL="0" lvl="8" indent="0" algn="r">
              <a:spcBef>
                <a:spcPts val="0"/>
              </a:spcBef>
              <a:buNone/>
              <a:defRPr>
                <a:solidFill>
                  <a:srgbClr val="5FCBE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5FCBEF"/>
                </a:solidFill>
              </a:defRPr>
            </a:lvl1pPr>
            <a:lvl2pPr marL="0" lvl="1" indent="0" algn="r">
              <a:spcBef>
                <a:spcPts val="0"/>
              </a:spcBef>
              <a:buNone/>
              <a:defRPr>
                <a:solidFill>
                  <a:srgbClr val="5FCBEF"/>
                </a:solidFill>
              </a:defRPr>
            </a:lvl2pPr>
            <a:lvl3pPr marL="0" lvl="2" indent="0" algn="r">
              <a:spcBef>
                <a:spcPts val="0"/>
              </a:spcBef>
              <a:buNone/>
              <a:defRPr>
                <a:solidFill>
                  <a:srgbClr val="5FCBEF"/>
                </a:solidFill>
              </a:defRPr>
            </a:lvl3pPr>
            <a:lvl4pPr marL="0" lvl="3" indent="0" algn="r">
              <a:spcBef>
                <a:spcPts val="0"/>
              </a:spcBef>
              <a:buNone/>
              <a:defRPr>
                <a:solidFill>
                  <a:srgbClr val="5FCBEF"/>
                </a:solidFill>
              </a:defRPr>
            </a:lvl4pPr>
            <a:lvl5pPr marL="0" lvl="4" indent="0" algn="r">
              <a:spcBef>
                <a:spcPts val="0"/>
              </a:spcBef>
              <a:buNone/>
              <a:defRPr>
                <a:solidFill>
                  <a:srgbClr val="5FCBEF"/>
                </a:solidFill>
              </a:defRPr>
            </a:lvl5pPr>
            <a:lvl6pPr marL="0" lvl="5" indent="0" algn="r">
              <a:spcBef>
                <a:spcPts val="0"/>
              </a:spcBef>
              <a:buNone/>
              <a:defRPr>
                <a:solidFill>
                  <a:srgbClr val="5FCBEF"/>
                </a:solidFill>
              </a:defRPr>
            </a:lvl6pPr>
            <a:lvl7pPr marL="0" lvl="6" indent="0" algn="r">
              <a:spcBef>
                <a:spcPts val="0"/>
              </a:spcBef>
              <a:buNone/>
              <a:defRPr>
                <a:solidFill>
                  <a:srgbClr val="5FCBEF"/>
                </a:solidFill>
              </a:defRPr>
            </a:lvl7pPr>
            <a:lvl8pPr marL="0" lvl="7" indent="0" algn="r">
              <a:spcBef>
                <a:spcPts val="0"/>
              </a:spcBef>
              <a:buNone/>
              <a:defRPr>
                <a:solidFill>
                  <a:srgbClr val="5FCBEF"/>
                </a:solidFill>
              </a:defRPr>
            </a:lvl8pPr>
            <a:lvl9pPr marL="0" lvl="8" indent="0" algn="r">
              <a:spcBef>
                <a:spcPts val="0"/>
              </a:spcBef>
              <a:buNone/>
              <a:defRPr>
                <a:solidFill>
                  <a:srgbClr val="5FCBE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5FCBEF"/>
                </a:solidFill>
              </a:defRPr>
            </a:lvl1pPr>
            <a:lvl2pPr marL="0" lvl="1" indent="0" algn="r">
              <a:spcBef>
                <a:spcPts val="0"/>
              </a:spcBef>
              <a:buNone/>
              <a:defRPr>
                <a:solidFill>
                  <a:srgbClr val="5FCBEF"/>
                </a:solidFill>
              </a:defRPr>
            </a:lvl2pPr>
            <a:lvl3pPr marL="0" lvl="2" indent="0" algn="r">
              <a:spcBef>
                <a:spcPts val="0"/>
              </a:spcBef>
              <a:buNone/>
              <a:defRPr>
                <a:solidFill>
                  <a:srgbClr val="5FCBEF"/>
                </a:solidFill>
              </a:defRPr>
            </a:lvl3pPr>
            <a:lvl4pPr marL="0" lvl="3" indent="0" algn="r">
              <a:spcBef>
                <a:spcPts val="0"/>
              </a:spcBef>
              <a:buNone/>
              <a:defRPr>
                <a:solidFill>
                  <a:srgbClr val="5FCBEF"/>
                </a:solidFill>
              </a:defRPr>
            </a:lvl4pPr>
            <a:lvl5pPr marL="0" lvl="4" indent="0" algn="r">
              <a:spcBef>
                <a:spcPts val="0"/>
              </a:spcBef>
              <a:buNone/>
              <a:defRPr>
                <a:solidFill>
                  <a:srgbClr val="5FCBEF"/>
                </a:solidFill>
              </a:defRPr>
            </a:lvl5pPr>
            <a:lvl6pPr marL="0" lvl="5" indent="0" algn="r">
              <a:spcBef>
                <a:spcPts val="0"/>
              </a:spcBef>
              <a:buNone/>
              <a:defRPr>
                <a:solidFill>
                  <a:srgbClr val="5FCBEF"/>
                </a:solidFill>
              </a:defRPr>
            </a:lvl6pPr>
            <a:lvl7pPr marL="0" lvl="6" indent="0" algn="r">
              <a:spcBef>
                <a:spcPts val="0"/>
              </a:spcBef>
              <a:buNone/>
              <a:defRPr>
                <a:solidFill>
                  <a:srgbClr val="5FCBEF"/>
                </a:solidFill>
              </a:defRPr>
            </a:lvl7pPr>
            <a:lvl8pPr marL="0" lvl="7" indent="0" algn="r">
              <a:spcBef>
                <a:spcPts val="0"/>
              </a:spcBef>
              <a:buNone/>
              <a:defRPr>
                <a:solidFill>
                  <a:srgbClr val="5FCBEF"/>
                </a:solidFill>
              </a:defRPr>
            </a:lvl8pPr>
            <a:lvl9pPr marL="0" lvl="8" indent="0" algn="r">
              <a:spcBef>
                <a:spcPts val="0"/>
              </a:spcBef>
              <a:buNone/>
              <a:defRPr>
                <a:solidFill>
                  <a:srgbClr val="5FCBE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0"/>
        <p:cNvGrpSpPr/>
        <p:nvPr/>
      </p:nvGrpSpPr>
      <p:grpSpPr>
        <a:xfrm>
          <a:off x="0" y="0"/>
          <a:ext cx="0" cy="0"/>
          <a:chOff x="0" y="0"/>
          <a:chExt cx="0" cy="0"/>
        </a:xfrm>
      </p:grpSpPr>
      <p:pic>
        <p:nvPicPr>
          <p:cNvPr id="31" name="Google Shape;31;p5" descr="Droplets-H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2" name="Google Shape;32;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85330" y="2367094"/>
            <a:ext cx="7772870" cy="342410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 name="Google Shape;34;p5"/>
          <p:cNvGrpSpPr/>
          <p:nvPr/>
        </p:nvGrpSpPr>
        <p:grpSpPr>
          <a:xfrm>
            <a:off x="302437" y="6024830"/>
            <a:ext cx="3079622" cy="599542"/>
            <a:chOff x="302437" y="6024830"/>
            <a:chExt cx="3079622" cy="599542"/>
          </a:xfrm>
        </p:grpSpPr>
        <p:pic>
          <p:nvPicPr>
            <p:cNvPr id="35" name="Google Shape;35;p5"/>
            <p:cNvPicPr preferRelativeResize="0"/>
            <p:nvPr/>
          </p:nvPicPr>
          <p:blipFill rotWithShape="1">
            <a:blip r:embed="rId3">
              <a:alphaModFix amt="55000"/>
            </a:blip>
            <a:srcRect/>
            <a:stretch/>
          </p:blipFill>
          <p:spPr>
            <a:xfrm>
              <a:off x="302437" y="6072126"/>
              <a:ext cx="1786128" cy="515112"/>
            </a:xfrm>
            <a:prstGeom prst="rect">
              <a:avLst/>
            </a:prstGeom>
            <a:noFill/>
            <a:ln>
              <a:noFill/>
            </a:ln>
          </p:spPr>
        </p:pic>
        <p:pic>
          <p:nvPicPr>
            <p:cNvPr id="36" name="Google Shape;36;p5"/>
            <p:cNvPicPr preferRelativeResize="0"/>
            <p:nvPr/>
          </p:nvPicPr>
          <p:blipFill rotWithShape="1">
            <a:blip r:embed="rId4">
              <a:alphaModFix amt="55000"/>
            </a:blip>
            <a:srcRect/>
            <a:stretch/>
          </p:blipFill>
          <p:spPr>
            <a:xfrm>
              <a:off x="2391002" y="6024830"/>
              <a:ext cx="991057" cy="59954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
        <p:cNvGrpSpPr/>
        <p:nvPr/>
      </p:nvGrpSpPr>
      <p:grpSpPr>
        <a:xfrm>
          <a:off x="0" y="0"/>
          <a:ext cx="0" cy="0"/>
          <a:chOff x="0" y="0"/>
          <a:chExt cx="0" cy="0"/>
        </a:xfrm>
      </p:grpSpPr>
      <p:sp>
        <p:nvSpPr>
          <p:cNvPr id="38" name="Google Shape;38;p6"/>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 name="Google Shape;40;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5FCBEF"/>
                </a:solidFill>
              </a:defRPr>
            </a:lvl1pPr>
            <a:lvl2pPr marL="0" lvl="1" indent="0" algn="r">
              <a:spcBef>
                <a:spcPts val="0"/>
              </a:spcBef>
              <a:buNone/>
              <a:defRPr>
                <a:solidFill>
                  <a:srgbClr val="5FCBEF"/>
                </a:solidFill>
              </a:defRPr>
            </a:lvl2pPr>
            <a:lvl3pPr marL="0" lvl="2" indent="0" algn="r">
              <a:spcBef>
                <a:spcPts val="0"/>
              </a:spcBef>
              <a:buNone/>
              <a:defRPr>
                <a:solidFill>
                  <a:srgbClr val="5FCBEF"/>
                </a:solidFill>
              </a:defRPr>
            </a:lvl3pPr>
            <a:lvl4pPr marL="0" lvl="3" indent="0" algn="r">
              <a:spcBef>
                <a:spcPts val="0"/>
              </a:spcBef>
              <a:buNone/>
              <a:defRPr>
                <a:solidFill>
                  <a:srgbClr val="5FCBEF"/>
                </a:solidFill>
              </a:defRPr>
            </a:lvl4pPr>
            <a:lvl5pPr marL="0" lvl="4" indent="0" algn="r">
              <a:spcBef>
                <a:spcPts val="0"/>
              </a:spcBef>
              <a:buNone/>
              <a:defRPr>
                <a:solidFill>
                  <a:srgbClr val="5FCBEF"/>
                </a:solidFill>
              </a:defRPr>
            </a:lvl5pPr>
            <a:lvl6pPr marL="0" lvl="5" indent="0" algn="r">
              <a:spcBef>
                <a:spcPts val="0"/>
              </a:spcBef>
              <a:buNone/>
              <a:defRPr>
                <a:solidFill>
                  <a:srgbClr val="5FCBEF"/>
                </a:solidFill>
              </a:defRPr>
            </a:lvl6pPr>
            <a:lvl7pPr marL="0" lvl="6" indent="0" algn="r">
              <a:spcBef>
                <a:spcPts val="0"/>
              </a:spcBef>
              <a:buNone/>
              <a:defRPr>
                <a:solidFill>
                  <a:srgbClr val="5FCBEF"/>
                </a:solidFill>
              </a:defRPr>
            </a:lvl7pPr>
            <a:lvl8pPr marL="0" lvl="7" indent="0" algn="r">
              <a:spcBef>
                <a:spcPts val="0"/>
              </a:spcBef>
              <a:buNone/>
              <a:defRPr>
                <a:solidFill>
                  <a:srgbClr val="5FCBEF"/>
                </a:solidFill>
              </a:defRPr>
            </a:lvl8pPr>
            <a:lvl9pPr marL="0" lvl="8" indent="0" algn="r">
              <a:spcBef>
                <a:spcPts val="0"/>
              </a:spcBef>
              <a:buNone/>
              <a:defRPr>
                <a:solidFill>
                  <a:srgbClr val="5FCBE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5FCBEF"/>
                </a:solidFill>
              </a:defRPr>
            </a:lvl1pPr>
            <a:lvl2pPr marL="0" lvl="1" indent="0" algn="r">
              <a:spcBef>
                <a:spcPts val="0"/>
              </a:spcBef>
              <a:buNone/>
              <a:defRPr>
                <a:solidFill>
                  <a:srgbClr val="5FCBEF"/>
                </a:solidFill>
              </a:defRPr>
            </a:lvl2pPr>
            <a:lvl3pPr marL="0" lvl="2" indent="0" algn="r">
              <a:spcBef>
                <a:spcPts val="0"/>
              </a:spcBef>
              <a:buNone/>
              <a:defRPr>
                <a:solidFill>
                  <a:srgbClr val="5FCBEF"/>
                </a:solidFill>
              </a:defRPr>
            </a:lvl3pPr>
            <a:lvl4pPr marL="0" lvl="3" indent="0" algn="r">
              <a:spcBef>
                <a:spcPts val="0"/>
              </a:spcBef>
              <a:buNone/>
              <a:defRPr>
                <a:solidFill>
                  <a:srgbClr val="5FCBEF"/>
                </a:solidFill>
              </a:defRPr>
            </a:lvl4pPr>
            <a:lvl5pPr marL="0" lvl="4" indent="0" algn="r">
              <a:spcBef>
                <a:spcPts val="0"/>
              </a:spcBef>
              <a:buNone/>
              <a:defRPr>
                <a:solidFill>
                  <a:srgbClr val="5FCBEF"/>
                </a:solidFill>
              </a:defRPr>
            </a:lvl5pPr>
            <a:lvl6pPr marL="0" lvl="5" indent="0" algn="r">
              <a:spcBef>
                <a:spcPts val="0"/>
              </a:spcBef>
              <a:buNone/>
              <a:defRPr>
                <a:solidFill>
                  <a:srgbClr val="5FCBEF"/>
                </a:solidFill>
              </a:defRPr>
            </a:lvl6pPr>
            <a:lvl7pPr marL="0" lvl="6" indent="0" algn="r">
              <a:spcBef>
                <a:spcPts val="0"/>
              </a:spcBef>
              <a:buNone/>
              <a:defRPr>
                <a:solidFill>
                  <a:srgbClr val="5FCBEF"/>
                </a:solidFill>
              </a:defRPr>
            </a:lvl7pPr>
            <a:lvl8pPr marL="0" lvl="7" indent="0" algn="r">
              <a:spcBef>
                <a:spcPts val="0"/>
              </a:spcBef>
              <a:buNone/>
              <a:defRPr>
                <a:solidFill>
                  <a:srgbClr val="5FCBEF"/>
                </a:solidFill>
              </a:defRPr>
            </a:lvl8pPr>
            <a:lvl9pPr marL="0" lvl="8" indent="0" algn="r">
              <a:spcBef>
                <a:spcPts val="0"/>
              </a:spcBef>
              <a:buNone/>
              <a:defRPr>
                <a:solidFill>
                  <a:srgbClr val="5FCBE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5FCBEF"/>
                </a:solidFill>
              </a:defRPr>
            </a:lvl1pPr>
            <a:lvl2pPr marL="0" lvl="1" indent="0" algn="r">
              <a:spcBef>
                <a:spcPts val="0"/>
              </a:spcBef>
              <a:buNone/>
              <a:defRPr>
                <a:solidFill>
                  <a:srgbClr val="5FCBEF"/>
                </a:solidFill>
              </a:defRPr>
            </a:lvl2pPr>
            <a:lvl3pPr marL="0" lvl="2" indent="0" algn="r">
              <a:spcBef>
                <a:spcPts val="0"/>
              </a:spcBef>
              <a:buNone/>
              <a:defRPr>
                <a:solidFill>
                  <a:srgbClr val="5FCBEF"/>
                </a:solidFill>
              </a:defRPr>
            </a:lvl3pPr>
            <a:lvl4pPr marL="0" lvl="3" indent="0" algn="r">
              <a:spcBef>
                <a:spcPts val="0"/>
              </a:spcBef>
              <a:buNone/>
              <a:defRPr>
                <a:solidFill>
                  <a:srgbClr val="5FCBEF"/>
                </a:solidFill>
              </a:defRPr>
            </a:lvl4pPr>
            <a:lvl5pPr marL="0" lvl="4" indent="0" algn="r">
              <a:spcBef>
                <a:spcPts val="0"/>
              </a:spcBef>
              <a:buNone/>
              <a:defRPr>
                <a:solidFill>
                  <a:srgbClr val="5FCBEF"/>
                </a:solidFill>
              </a:defRPr>
            </a:lvl5pPr>
            <a:lvl6pPr marL="0" lvl="5" indent="0" algn="r">
              <a:spcBef>
                <a:spcPts val="0"/>
              </a:spcBef>
              <a:buNone/>
              <a:defRPr>
                <a:solidFill>
                  <a:srgbClr val="5FCBEF"/>
                </a:solidFill>
              </a:defRPr>
            </a:lvl6pPr>
            <a:lvl7pPr marL="0" lvl="6" indent="0" algn="r">
              <a:spcBef>
                <a:spcPts val="0"/>
              </a:spcBef>
              <a:buNone/>
              <a:defRPr>
                <a:solidFill>
                  <a:srgbClr val="5FCBEF"/>
                </a:solidFill>
              </a:defRPr>
            </a:lvl7pPr>
            <a:lvl8pPr marL="0" lvl="7" indent="0" algn="r">
              <a:spcBef>
                <a:spcPts val="0"/>
              </a:spcBef>
              <a:buNone/>
              <a:defRPr>
                <a:solidFill>
                  <a:srgbClr val="5FCBEF"/>
                </a:solidFill>
              </a:defRPr>
            </a:lvl8pPr>
            <a:lvl9pPr marL="0" lvl="8" indent="0" algn="r">
              <a:spcBef>
                <a:spcPts val="0"/>
              </a:spcBef>
              <a:buNone/>
              <a:defRPr>
                <a:solidFill>
                  <a:srgbClr val="5FCBE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9"/>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9"/>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9"/>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9"/>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5FCBEF"/>
                </a:solidFill>
              </a:defRPr>
            </a:lvl1pPr>
            <a:lvl2pPr marL="0" lvl="1" indent="0" algn="r">
              <a:spcBef>
                <a:spcPts val="0"/>
              </a:spcBef>
              <a:buNone/>
              <a:defRPr>
                <a:solidFill>
                  <a:srgbClr val="5FCBEF"/>
                </a:solidFill>
              </a:defRPr>
            </a:lvl2pPr>
            <a:lvl3pPr marL="0" lvl="2" indent="0" algn="r">
              <a:spcBef>
                <a:spcPts val="0"/>
              </a:spcBef>
              <a:buNone/>
              <a:defRPr>
                <a:solidFill>
                  <a:srgbClr val="5FCBEF"/>
                </a:solidFill>
              </a:defRPr>
            </a:lvl3pPr>
            <a:lvl4pPr marL="0" lvl="3" indent="0" algn="r">
              <a:spcBef>
                <a:spcPts val="0"/>
              </a:spcBef>
              <a:buNone/>
              <a:defRPr>
                <a:solidFill>
                  <a:srgbClr val="5FCBEF"/>
                </a:solidFill>
              </a:defRPr>
            </a:lvl4pPr>
            <a:lvl5pPr marL="0" lvl="4" indent="0" algn="r">
              <a:spcBef>
                <a:spcPts val="0"/>
              </a:spcBef>
              <a:buNone/>
              <a:defRPr>
                <a:solidFill>
                  <a:srgbClr val="5FCBEF"/>
                </a:solidFill>
              </a:defRPr>
            </a:lvl5pPr>
            <a:lvl6pPr marL="0" lvl="5" indent="0" algn="r">
              <a:spcBef>
                <a:spcPts val="0"/>
              </a:spcBef>
              <a:buNone/>
              <a:defRPr>
                <a:solidFill>
                  <a:srgbClr val="5FCBEF"/>
                </a:solidFill>
              </a:defRPr>
            </a:lvl6pPr>
            <a:lvl7pPr marL="0" lvl="6" indent="0" algn="r">
              <a:spcBef>
                <a:spcPts val="0"/>
              </a:spcBef>
              <a:buNone/>
              <a:defRPr>
                <a:solidFill>
                  <a:srgbClr val="5FCBEF"/>
                </a:solidFill>
              </a:defRPr>
            </a:lvl7pPr>
            <a:lvl8pPr marL="0" lvl="7" indent="0" algn="r">
              <a:spcBef>
                <a:spcPts val="0"/>
              </a:spcBef>
              <a:buNone/>
              <a:defRPr>
                <a:solidFill>
                  <a:srgbClr val="5FCBEF"/>
                </a:solidFill>
              </a:defRPr>
            </a:lvl8pPr>
            <a:lvl9pPr marL="0" lvl="8" indent="0" algn="r">
              <a:spcBef>
                <a:spcPts val="0"/>
              </a:spcBef>
              <a:buNone/>
              <a:defRPr>
                <a:solidFill>
                  <a:srgbClr val="5FCBE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1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5FCBEF"/>
                </a:solidFill>
              </a:defRPr>
            </a:lvl1pPr>
            <a:lvl2pPr marL="0" lvl="1" indent="0" algn="r">
              <a:spcBef>
                <a:spcPts val="0"/>
              </a:spcBef>
              <a:buNone/>
              <a:defRPr>
                <a:solidFill>
                  <a:srgbClr val="5FCBEF"/>
                </a:solidFill>
              </a:defRPr>
            </a:lvl2pPr>
            <a:lvl3pPr marL="0" lvl="2" indent="0" algn="r">
              <a:spcBef>
                <a:spcPts val="0"/>
              </a:spcBef>
              <a:buNone/>
              <a:defRPr>
                <a:solidFill>
                  <a:srgbClr val="5FCBEF"/>
                </a:solidFill>
              </a:defRPr>
            </a:lvl3pPr>
            <a:lvl4pPr marL="0" lvl="3" indent="0" algn="r">
              <a:spcBef>
                <a:spcPts val="0"/>
              </a:spcBef>
              <a:buNone/>
              <a:defRPr>
                <a:solidFill>
                  <a:srgbClr val="5FCBEF"/>
                </a:solidFill>
              </a:defRPr>
            </a:lvl4pPr>
            <a:lvl5pPr marL="0" lvl="4" indent="0" algn="r">
              <a:spcBef>
                <a:spcPts val="0"/>
              </a:spcBef>
              <a:buNone/>
              <a:defRPr>
                <a:solidFill>
                  <a:srgbClr val="5FCBEF"/>
                </a:solidFill>
              </a:defRPr>
            </a:lvl5pPr>
            <a:lvl6pPr marL="0" lvl="5" indent="0" algn="r">
              <a:spcBef>
                <a:spcPts val="0"/>
              </a:spcBef>
              <a:buNone/>
              <a:defRPr>
                <a:solidFill>
                  <a:srgbClr val="5FCBEF"/>
                </a:solidFill>
              </a:defRPr>
            </a:lvl6pPr>
            <a:lvl7pPr marL="0" lvl="6" indent="0" algn="r">
              <a:spcBef>
                <a:spcPts val="0"/>
              </a:spcBef>
              <a:buNone/>
              <a:defRPr>
                <a:solidFill>
                  <a:srgbClr val="5FCBEF"/>
                </a:solidFill>
              </a:defRPr>
            </a:lvl7pPr>
            <a:lvl8pPr marL="0" lvl="7" indent="0" algn="r">
              <a:spcBef>
                <a:spcPts val="0"/>
              </a:spcBef>
              <a:buNone/>
              <a:defRPr>
                <a:solidFill>
                  <a:srgbClr val="5FCBEF"/>
                </a:solidFill>
              </a:defRPr>
            </a:lvl8pPr>
            <a:lvl9pPr marL="0" lvl="8" indent="0" algn="r">
              <a:spcBef>
                <a:spcPts val="0"/>
              </a:spcBef>
              <a:buNone/>
              <a:defRPr>
                <a:solidFill>
                  <a:srgbClr val="5FCBE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EAF6"/>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5FCBEF"/>
                </a:solidFill>
                <a:latin typeface="Calibri"/>
                <a:ea typeface="Calibri"/>
                <a:cs typeface="Calibri"/>
                <a:sym typeface="Calibri"/>
              </a:defRPr>
            </a:lvl1pPr>
            <a:lvl2pPr marL="0" marR="0" lvl="1" indent="0" algn="r" rtl="0">
              <a:spcBef>
                <a:spcPts val="0"/>
              </a:spcBef>
              <a:buNone/>
              <a:defRPr sz="1200" b="0" i="0" u="none" strike="noStrike" cap="none">
                <a:solidFill>
                  <a:srgbClr val="5FCBEF"/>
                </a:solidFill>
                <a:latin typeface="Calibri"/>
                <a:ea typeface="Calibri"/>
                <a:cs typeface="Calibri"/>
                <a:sym typeface="Calibri"/>
              </a:defRPr>
            </a:lvl2pPr>
            <a:lvl3pPr marL="0" marR="0" lvl="2" indent="0" algn="r" rtl="0">
              <a:spcBef>
                <a:spcPts val="0"/>
              </a:spcBef>
              <a:buNone/>
              <a:defRPr sz="1200" b="0" i="0" u="none" strike="noStrike" cap="none">
                <a:solidFill>
                  <a:srgbClr val="5FCBEF"/>
                </a:solidFill>
                <a:latin typeface="Calibri"/>
                <a:ea typeface="Calibri"/>
                <a:cs typeface="Calibri"/>
                <a:sym typeface="Calibri"/>
              </a:defRPr>
            </a:lvl3pPr>
            <a:lvl4pPr marL="0" marR="0" lvl="3" indent="0" algn="r" rtl="0">
              <a:spcBef>
                <a:spcPts val="0"/>
              </a:spcBef>
              <a:buNone/>
              <a:defRPr sz="1200" b="0" i="0" u="none" strike="noStrike" cap="none">
                <a:solidFill>
                  <a:srgbClr val="5FCBEF"/>
                </a:solidFill>
                <a:latin typeface="Calibri"/>
                <a:ea typeface="Calibri"/>
                <a:cs typeface="Calibri"/>
                <a:sym typeface="Calibri"/>
              </a:defRPr>
            </a:lvl4pPr>
            <a:lvl5pPr marL="0" marR="0" lvl="4" indent="0" algn="r" rtl="0">
              <a:spcBef>
                <a:spcPts val="0"/>
              </a:spcBef>
              <a:buNone/>
              <a:defRPr sz="1200" b="0" i="0" u="none" strike="noStrike" cap="none">
                <a:solidFill>
                  <a:srgbClr val="5FCBEF"/>
                </a:solidFill>
                <a:latin typeface="Calibri"/>
                <a:ea typeface="Calibri"/>
                <a:cs typeface="Calibri"/>
                <a:sym typeface="Calibri"/>
              </a:defRPr>
            </a:lvl5pPr>
            <a:lvl6pPr marL="0" marR="0" lvl="5" indent="0" algn="r" rtl="0">
              <a:spcBef>
                <a:spcPts val="0"/>
              </a:spcBef>
              <a:buNone/>
              <a:defRPr sz="1200" b="0" i="0" u="none" strike="noStrike" cap="none">
                <a:solidFill>
                  <a:srgbClr val="5FCBEF"/>
                </a:solidFill>
                <a:latin typeface="Calibri"/>
                <a:ea typeface="Calibri"/>
                <a:cs typeface="Calibri"/>
                <a:sym typeface="Calibri"/>
              </a:defRPr>
            </a:lvl6pPr>
            <a:lvl7pPr marL="0" marR="0" lvl="6" indent="0" algn="r" rtl="0">
              <a:spcBef>
                <a:spcPts val="0"/>
              </a:spcBef>
              <a:buNone/>
              <a:defRPr sz="1200" b="0" i="0" u="none" strike="noStrike" cap="none">
                <a:solidFill>
                  <a:srgbClr val="5FCBEF"/>
                </a:solidFill>
                <a:latin typeface="Calibri"/>
                <a:ea typeface="Calibri"/>
                <a:cs typeface="Calibri"/>
                <a:sym typeface="Calibri"/>
              </a:defRPr>
            </a:lvl7pPr>
            <a:lvl8pPr marL="0" marR="0" lvl="7" indent="0" algn="r" rtl="0">
              <a:spcBef>
                <a:spcPts val="0"/>
              </a:spcBef>
              <a:buNone/>
              <a:defRPr sz="1200" b="0" i="0" u="none" strike="noStrike" cap="none">
                <a:solidFill>
                  <a:srgbClr val="5FCBEF"/>
                </a:solidFill>
                <a:latin typeface="Calibri"/>
                <a:ea typeface="Calibri"/>
                <a:cs typeface="Calibri"/>
                <a:sym typeface="Calibri"/>
              </a:defRPr>
            </a:lvl8pPr>
            <a:lvl9pPr marL="0" marR="0" lvl="8" indent="0" algn="r" rtl="0">
              <a:spcBef>
                <a:spcPts val="0"/>
              </a:spcBef>
              <a:buNone/>
              <a:defRPr sz="1200" b="0" i="0" u="none" strike="noStrike" cap="none">
                <a:solidFill>
                  <a:srgbClr val="5FCBE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0" y="0"/>
            <a:ext cx="9143999" cy="1608083"/>
          </a:xfrm>
          <a:prstGeom prst="rect">
            <a:avLst/>
          </a:prstGeom>
          <a:solidFill>
            <a:srgbClr val="BBD6EE"/>
          </a:solidFill>
          <a:ln>
            <a:noFill/>
          </a:ln>
        </p:spPr>
        <p:txBody>
          <a:bodyPr spcFirstLastPara="1" wrap="square" lIns="91425" tIns="45700" rIns="91425" bIns="45700" anchor="ctr" anchorCtr="0">
            <a:noAutofit/>
          </a:bodyPr>
          <a:lstStyle/>
          <a:p>
            <a:pPr algn="ctr">
              <a:buClr>
                <a:srgbClr val="003399"/>
              </a:buClr>
              <a:buSzPts val="4400"/>
            </a:pPr>
            <a:r>
              <a:rPr lang="en-US" b="1" dirty="0">
                <a:solidFill>
                  <a:srgbClr val="003399"/>
                </a:solidFill>
              </a:rPr>
              <a:t>Lesson Eight </a:t>
            </a:r>
            <a:br>
              <a:rPr lang="en-US" b="1" dirty="0"/>
            </a:br>
            <a:r>
              <a:rPr lang="en-US" b="1" dirty="0">
                <a:solidFill>
                  <a:srgbClr val="003399"/>
                </a:solidFill>
              </a:rPr>
              <a:t>Basin Sizing</a:t>
            </a:r>
            <a:endParaRPr dirty="0"/>
          </a:p>
        </p:txBody>
      </p:sp>
      <p:pic>
        <p:nvPicPr>
          <p:cNvPr id="97" name="Google Shape;97;p14"/>
          <p:cNvPicPr preferRelativeResize="0"/>
          <p:nvPr/>
        </p:nvPicPr>
        <p:blipFill rotWithShape="1">
          <a:blip r:embed="rId3">
            <a:alphaModFix/>
          </a:blip>
          <a:srcRect/>
          <a:stretch/>
        </p:blipFill>
        <p:spPr>
          <a:xfrm>
            <a:off x="0" y="1608083"/>
            <a:ext cx="5391807" cy="4344258"/>
          </a:xfrm>
          <a:prstGeom prst="rect">
            <a:avLst/>
          </a:prstGeom>
          <a:noFill/>
          <a:ln>
            <a:noFill/>
          </a:ln>
        </p:spPr>
      </p:pic>
      <p:sp>
        <p:nvSpPr>
          <p:cNvPr id="98" name="Google Shape;98;p14"/>
          <p:cNvSpPr txBox="1"/>
          <p:nvPr/>
        </p:nvSpPr>
        <p:spPr>
          <a:xfrm>
            <a:off x="0" y="5952342"/>
            <a:ext cx="9144000" cy="905658"/>
          </a:xfrm>
          <a:prstGeom prst="rect">
            <a:avLst/>
          </a:prstGeom>
          <a:blipFill rotWithShape="1">
            <a:blip r:embed="rId4">
              <a:alphaModFix/>
            </a:blip>
            <a:tile tx="0" ty="0" sx="100000" sy="100000" flip="none" algn="tl"/>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14"/>
          <p:cNvSpPr txBox="1"/>
          <p:nvPr/>
        </p:nvSpPr>
        <p:spPr>
          <a:xfrm>
            <a:off x="5391807" y="1608083"/>
            <a:ext cx="3752193" cy="4344258"/>
          </a:xfrm>
          <a:prstGeom prst="rect">
            <a:avLst/>
          </a:prstGeom>
          <a:blipFill rotWithShape="1">
            <a:blip r:embed="rId4">
              <a:alphaModFix/>
            </a:blip>
            <a:tile tx="0" ty="0" sx="100000" sy="100000" flip="none" algn="tl"/>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14"/>
          <p:cNvSpPr txBox="1">
            <a:spLocks noGrp="1"/>
          </p:cNvSpPr>
          <p:nvPr>
            <p:ph type="body" idx="1"/>
          </p:nvPr>
        </p:nvSpPr>
        <p:spPr>
          <a:xfrm>
            <a:off x="6064913" y="2067856"/>
            <a:ext cx="2772666" cy="365032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399"/>
              </a:buClr>
              <a:buSzPts val="3200"/>
              <a:buNone/>
            </a:pPr>
            <a:r>
              <a:rPr lang="en-US" sz="3200">
                <a:solidFill>
                  <a:srgbClr val="003399"/>
                </a:solidFill>
              </a:rPr>
              <a:t>How do we size and design our basins?</a:t>
            </a:r>
            <a:endParaRPr/>
          </a:p>
        </p:txBody>
      </p:sp>
      <p:sp>
        <p:nvSpPr>
          <p:cNvPr id="101" name="Google Shape;101;p14"/>
          <p:cNvSpPr txBox="1"/>
          <p:nvPr/>
        </p:nvSpPr>
        <p:spPr>
          <a:xfrm>
            <a:off x="1" y="5941796"/>
            <a:ext cx="9143999" cy="228600"/>
          </a:xfrm>
          <a:prstGeom prst="rect">
            <a:avLst/>
          </a:prstGeom>
          <a:solidFill>
            <a:srgbClr val="003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14"/>
          <p:cNvSpPr txBox="1"/>
          <p:nvPr/>
        </p:nvSpPr>
        <p:spPr>
          <a:xfrm rot="5400000">
            <a:off x="3231766" y="3772235"/>
            <a:ext cx="4526280" cy="228600"/>
          </a:xfrm>
          <a:prstGeom prst="rect">
            <a:avLst/>
          </a:prstGeom>
          <a:solidFill>
            <a:srgbClr val="003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p:cNvGrpSpPr/>
        <p:nvPr/>
      </p:nvGrpSpPr>
      <p:grpSpPr>
        <a:xfrm>
          <a:off x="0" y="0"/>
          <a:ext cx="0" cy="0"/>
          <a:chOff x="0" y="0"/>
          <a:chExt cx="0" cy="0"/>
        </a:xfrm>
      </p:grpSpPr>
      <p:grpSp>
        <p:nvGrpSpPr>
          <p:cNvPr id="195" name="Google Shape;195;p23"/>
          <p:cNvGrpSpPr/>
          <p:nvPr/>
        </p:nvGrpSpPr>
        <p:grpSpPr>
          <a:xfrm>
            <a:off x="-16043" y="1366718"/>
            <a:ext cx="9160043" cy="5491282"/>
            <a:chOff x="-1294" y="242920"/>
            <a:chExt cx="9160043" cy="6864103"/>
          </a:xfrm>
        </p:grpSpPr>
        <p:pic>
          <p:nvPicPr>
            <p:cNvPr id="196" name="Google Shape;196;p23"/>
            <p:cNvPicPr preferRelativeResize="0"/>
            <p:nvPr/>
          </p:nvPicPr>
          <p:blipFill rotWithShape="1">
            <a:blip r:embed="rId3">
              <a:alphaModFix/>
            </a:blip>
            <a:srcRect/>
            <a:stretch/>
          </p:blipFill>
          <p:spPr>
            <a:xfrm>
              <a:off x="-1294" y="242920"/>
              <a:ext cx="9160043" cy="6864103"/>
            </a:xfrm>
            <a:prstGeom prst="rect">
              <a:avLst/>
            </a:prstGeom>
            <a:noFill/>
            <a:ln>
              <a:noFill/>
            </a:ln>
          </p:spPr>
        </p:pic>
        <p:grpSp>
          <p:nvGrpSpPr>
            <p:cNvPr id="197" name="Google Shape;197;p23"/>
            <p:cNvGrpSpPr/>
            <p:nvPr/>
          </p:nvGrpSpPr>
          <p:grpSpPr>
            <a:xfrm>
              <a:off x="4183687" y="687888"/>
              <a:ext cx="3935969" cy="954425"/>
              <a:chOff x="0" y="38409"/>
              <a:chExt cx="3240507" cy="954423"/>
            </a:xfrm>
          </p:grpSpPr>
          <p:sp>
            <p:nvSpPr>
              <p:cNvPr id="198" name="Google Shape;198;p23"/>
              <p:cNvSpPr/>
              <p:nvPr/>
            </p:nvSpPr>
            <p:spPr>
              <a:xfrm>
                <a:off x="0" y="38409"/>
                <a:ext cx="3240507" cy="954423"/>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23"/>
              <p:cNvSpPr/>
              <p:nvPr/>
            </p:nvSpPr>
            <p:spPr>
              <a:xfrm>
                <a:off x="474561" y="223234"/>
                <a:ext cx="2291385" cy="584772"/>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1. Collection</a:t>
                </a:r>
                <a:endParaRPr/>
              </a:p>
            </p:txBody>
          </p:sp>
        </p:grpSp>
        <p:grpSp>
          <p:nvGrpSpPr>
            <p:cNvPr id="200" name="Google Shape;200;p23"/>
            <p:cNvGrpSpPr/>
            <p:nvPr/>
          </p:nvGrpSpPr>
          <p:grpSpPr>
            <a:xfrm>
              <a:off x="4864766" y="1347578"/>
              <a:ext cx="4279234" cy="2989404"/>
              <a:chOff x="0" y="-1"/>
              <a:chExt cx="4279232" cy="2989402"/>
            </a:xfrm>
          </p:grpSpPr>
          <p:sp>
            <p:nvSpPr>
              <p:cNvPr id="201" name="Google Shape;201;p23"/>
              <p:cNvSpPr/>
              <p:nvPr/>
            </p:nvSpPr>
            <p:spPr>
              <a:xfrm>
                <a:off x="0" y="-1"/>
                <a:ext cx="4279232" cy="2989402"/>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23"/>
              <p:cNvSpPr/>
              <p:nvPr/>
            </p:nvSpPr>
            <p:spPr>
              <a:xfrm>
                <a:off x="626679" y="1202314"/>
                <a:ext cx="3025874" cy="584773"/>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2. Conveyance</a:t>
                </a:r>
                <a:endParaRPr/>
              </a:p>
            </p:txBody>
          </p:sp>
        </p:grpSp>
        <p:grpSp>
          <p:nvGrpSpPr>
            <p:cNvPr id="203" name="Google Shape;203;p23"/>
            <p:cNvGrpSpPr/>
            <p:nvPr/>
          </p:nvGrpSpPr>
          <p:grpSpPr>
            <a:xfrm>
              <a:off x="2453151" y="4551523"/>
              <a:ext cx="4704520" cy="979059"/>
              <a:chOff x="0" y="0"/>
              <a:chExt cx="6063916" cy="1743238"/>
            </a:xfrm>
          </p:grpSpPr>
          <p:sp>
            <p:nvSpPr>
              <p:cNvPr id="204" name="Google Shape;204;p23"/>
              <p:cNvSpPr/>
              <p:nvPr/>
            </p:nvSpPr>
            <p:spPr>
              <a:xfrm>
                <a:off x="0" y="0"/>
                <a:ext cx="6063916" cy="1743238"/>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23"/>
              <p:cNvSpPr/>
              <p:nvPr/>
            </p:nvSpPr>
            <p:spPr>
              <a:xfrm>
                <a:off x="888039" y="579233"/>
                <a:ext cx="4287837" cy="584772"/>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3. Infiltration</a:t>
                </a:r>
                <a:endParaRPr/>
              </a:p>
            </p:txBody>
          </p:sp>
        </p:grpSp>
        <p:grpSp>
          <p:nvGrpSpPr>
            <p:cNvPr id="206" name="Google Shape;206;p23"/>
            <p:cNvGrpSpPr/>
            <p:nvPr/>
          </p:nvGrpSpPr>
          <p:grpSpPr>
            <a:xfrm>
              <a:off x="2670820" y="5773021"/>
              <a:ext cx="4550980" cy="1143963"/>
              <a:chOff x="0" y="0"/>
              <a:chExt cx="6063916" cy="1743238"/>
            </a:xfrm>
          </p:grpSpPr>
          <p:sp>
            <p:nvSpPr>
              <p:cNvPr id="207" name="Google Shape;207;p23"/>
              <p:cNvSpPr/>
              <p:nvPr/>
            </p:nvSpPr>
            <p:spPr>
              <a:xfrm>
                <a:off x="0" y="0"/>
                <a:ext cx="6063916" cy="1743238"/>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8" name="Google Shape;208;p23"/>
              <p:cNvSpPr/>
              <p:nvPr/>
            </p:nvSpPr>
            <p:spPr>
              <a:xfrm>
                <a:off x="888039" y="579233"/>
                <a:ext cx="4287837" cy="584772"/>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4. Storage</a:t>
                </a:r>
                <a:endParaRPr sz="3200" b="1">
                  <a:solidFill>
                    <a:srgbClr val="0D0D0D"/>
                  </a:solidFill>
                  <a:latin typeface="Calibri"/>
                  <a:ea typeface="Calibri"/>
                  <a:cs typeface="Calibri"/>
                  <a:sym typeface="Calibri"/>
                </a:endParaRPr>
              </a:p>
            </p:txBody>
          </p:sp>
        </p:grpSp>
      </p:grpSp>
      <p:sp>
        <p:nvSpPr>
          <p:cNvPr id="209" name="Google Shape;209;p23"/>
          <p:cNvSpPr txBox="1">
            <a:spLocks noGrp="1"/>
          </p:cNvSpPr>
          <p:nvPr>
            <p:ph type="title"/>
          </p:nvPr>
        </p:nvSpPr>
        <p:spPr>
          <a:xfrm>
            <a:off x="745276" y="42919"/>
            <a:ext cx="7773338" cy="15961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2624C"/>
              </a:buClr>
              <a:buSzPts val="4000"/>
              <a:buFont typeface="Calibri"/>
              <a:buNone/>
            </a:pPr>
            <a:r>
              <a:rPr lang="en-US" sz="4000" b="1">
                <a:solidFill>
                  <a:srgbClr val="F2624C"/>
                </a:solidFill>
                <a:latin typeface="Calibri"/>
                <a:ea typeface="Calibri"/>
                <a:cs typeface="Calibri"/>
                <a:sym typeface="Calibri"/>
              </a:rPr>
              <a:t>DISTINGUISH: </a:t>
            </a:r>
            <a:r>
              <a:rPr lang="en-US">
                <a:solidFill>
                  <a:srgbClr val="F2624C"/>
                </a:solidFill>
              </a:rPr>
              <a:t>What are the parts/constraints of Infiltration?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14"/>
        <p:cNvGrpSpPr/>
        <p:nvPr/>
      </p:nvGrpSpPr>
      <p:grpSpPr>
        <a:xfrm>
          <a:off x="0" y="0"/>
          <a:ext cx="0" cy="0"/>
          <a:chOff x="0" y="0"/>
          <a:chExt cx="0" cy="0"/>
        </a:xfrm>
      </p:grpSpPr>
      <p:sp>
        <p:nvSpPr>
          <p:cNvPr id="215" name="Google Shape;215;p24"/>
          <p:cNvSpPr txBox="1">
            <a:spLocks noGrp="1"/>
          </p:cNvSpPr>
          <p:nvPr>
            <p:ph type="title"/>
          </p:nvPr>
        </p:nvSpPr>
        <p:spPr>
          <a:xfrm>
            <a:off x="685333" y="618518"/>
            <a:ext cx="7773338" cy="107965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399"/>
              </a:buClr>
              <a:buSzPts val="4400"/>
              <a:buFont typeface="Calibri"/>
              <a:buNone/>
            </a:pPr>
            <a:r>
              <a:rPr lang="en-US" b="1">
                <a:solidFill>
                  <a:srgbClr val="003399"/>
                </a:solidFill>
              </a:rPr>
              <a:t>Infiltration Parts/Constraints</a:t>
            </a:r>
            <a:endParaRPr/>
          </a:p>
        </p:txBody>
      </p:sp>
      <p:pic>
        <p:nvPicPr>
          <p:cNvPr id="216" name="Google Shape;216;p24"/>
          <p:cNvPicPr preferRelativeResize="0"/>
          <p:nvPr/>
        </p:nvPicPr>
        <p:blipFill rotWithShape="1">
          <a:blip r:embed="rId3">
            <a:alphaModFix/>
          </a:blip>
          <a:srcRect l="17076"/>
          <a:stretch/>
        </p:blipFill>
        <p:spPr>
          <a:xfrm>
            <a:off x="153855" y="1698171"/>
            <a:ext cx="3774435" cy="3413760"/>
          </a:xfrm>
          <a:prstGeom prst="rect">
            <a:avLst/>
          </a:prstGeom>
          <a:noFill/>
          <a:ln>
            <a:noFill/>
          </a:ln>
        </p:spPr>
      </p:pic>
      <p:pic>
        <p:nvPicPr>
          <p:cNvPr id="217" name="Google Shape;217;p24"/>
          <p:cNvPicPr preferRelativeResize="0"/>
          <p:nvPr/>
        </p:nvPicPr>
        <p:blipFill rotWithShape="1">
          <a:blip r:embed="rId4">
            <a:alphaModFix/>
          </a:blip>
          <a:srcRect t="9542" b="22907"/>
          <a:stretch/>
        </p:blipFill>
        <p:spPr>
          <a:xfrm>
            <a:off x="4572002" y="1698171"/>
            <a:ext cx="3901440" cy="3513908"/>
          </a:xfrm>
          <a:prstGeom prst="rect">
            <a:avLst/>
          </a:prstGeom>
          <a:noFill/>
          <a:ln>
            <a:noFill/>
          </a:ln>
        </p:spPr>
      </p:pic>
      <p:pic>
        <p:nvPicPr>
          <p:cNvPr id="218" name="Google Shape;218;p24" descr="mage result for clock"/>
          <p:cNvPicPr preferRelativeResize="0"/>
          <p:nvPr/>
        </p:nvPicPr>
        <p:blipFill rotWithShape="1">
          <a:blip r:embed="rId5">
            <a:alphaModFix/>
          </a:blip>
          <a:srcRect/>
          <a:stretch/>
        </p:blipFill>
        <p:spPr>
          <a:xfrm>
            <a:off x="2821396" y="3455125"/>
            <a:ext cx="2857500" cy="2857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3"/>
        <p:cNvGrpSpPr/>
        <p:nvPr/>
      </p:nvGrpSpPr>
      <p:grpSpPr>
        <a:xfrm>
          <a:off x="0" y="0"/>
          <a:ext cx="0" cy="0"/>
          <a:chOff x="0" y="0"/>
          <a:chExt cx="0" cy="0"/>
        </a:xfrm>
      </p:grpSpPr>
      <p:sp>
        <p:nvSpPr>
          <p:cNvPr id="224" name="Google Shape;224;p25"/>
          <p:cNvSpPr txBox="1">
            <a:spLocks noGrp="1"/>
          </p:cNvSpPr>
          <p:nvPr>
            <p:ph type="title"/>
          </p:nvPr>
        </p:nvSpPr>
        <p:spPr>
          <a:xfrm>
            <a:off x="628650" y="234497"/>
            <a:ext cx="7886700" cy="9248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399"/>
              </a:buClr>
              <a:buSzPts val="4400"/>
              <a:buFont typeface="Calibri"/>
              <a:buNone/>
            </a:pPr>
            <a:r>
              <a:rPr lang="en-US" b="1">
                <a:solidFill>
                  <a:srgbClr val="003399"/>
                </a:solidFill>
              </a:rPr>
              <a:t>Soil Assessment at School</a:t>
            </a:r>
            <a:endParaRPr/>
          </a:p>
        </p:txBody>
      </p:sp>
      <p:sp>
        <p:nvSpPr>
          <p:cNvPr id="225" name="Google Shape;225;p25"/>
          <p:cNvSpPr txBox="1"/>
          <p:nvPr/>
        </p:nvSpPr>
        <p:spPr>
          <a:xfrm>
            <a:off x="277586" y="2117271"/>
            <a:ext cx="3853544" cy="4122282"/>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3399"/>
              </a:buClr>
              <a:buSzPts val="2800"/>
              <a:buFont typeface="Arial"/>
              <a:buNone/>
            </a:pPr>
            <a:r>
              <a:rPr lang="en-US" sz="2800" u="sng">
                <a:solidFill>
                  <a:srgbClr val="003399"/>
                </a:solidFill>
                <a:latin typeface="Calibri"/>
                <a:ea typeface="Calibri"/>
                <a:cs typeface="Calibri"/>
                <a:sym typeface="Calibri"/>
              </a:rPr>
              <a:t>Conduct jar test: </a:t>
            </a:r>
            <a:r>
              <a:rPr lang="en-US" sz="2800">
                <a:solidFill>
                  <a:srgbClr val="003399"/>
                </a:solidFill>
                <a:latin typeface="Calibri"/>
                <a:ea typeface="Calibri"/>
                <a:cs typeface="Calibri"/>
                <a:sym typeface="Calibri"/>
              </a:rPr>
              <a:t>Dig a hole at least 1 foot deep.  Fill a jar half full of soil.  Shake sample in jar, allow soil to settle out</a:t>
            </a:r>
            <a:endParaRPr/>
          </a:p>
          <a:p>
            <a:pPr marL="0" marR="0" lvl="0" indent="0" algn="l" rtl="0">
              <a:lnSpc>
                <a:spcPct val="80000"/>
              </a:lnSpc>
              <a:spcBef>
                <a:spcPts val="1000"/>
              </a:spcBef>
              <a:spcAft>
                <a:spcPts val="0"/>
              </a:spcAft>
              <a:buClr>
                <a:srgbClr val="003399"/>
              </a:buClr>
              <a:buSzPts val="2800"/>
              <a:buFont typeface="Arial"/>
              <a:buNone/>
            </a:pPr>
            <a:r>
              <a:rPr lang="en-US" sz="2800">
                <a:solidFill>
                  <a:srgbClr val="003399"/>
                </a:solidFill>
                <a:latin typeface="Calibri"/>
                <a:ea typeface="Calibri"/>
                <a:cs typeface="Calibri"/>
                <a:sym typeface="Calibri"/>
              </a:rPr>
              <a:t>The next day have students estimate the percentages of different particle sizes and use the soil texture triangle to figure out the soil type.</a:t>
            </a:r>
            <a:endParaRPr/>
          </a:p>
        </p:txBody>
      </p:sp>
      <p:pic>
        <p:nvPicPr>
          <p:cNvPr id="226" name="Google Shape;226;p25" descr="Image result for Soil type diagram"/>
          <p:cNvPicPr preferRelativeResize="0"/>
          <p:nvPr/>
        </p:nvPicPr>
        <p:blipFill rotWithShape="1">
          <a:blip r:embed="rId3">
            <a:alphaModFix/>
          </a:blip>
          <a:srcRect/>
          <a:stretch/>
        </p:blipFill>
        <p:spPr>
          <a:xfrm>
            <a:off x="4131130" y="2209343"/>
            <a:ext cx="4883092" cy="4364376"/>
          </a:xfrm>
          <a:prstGeom prst="rect">
            <a:avLst/>
          </a:prstGeom>
          <a:noFill/>
          <a:ln>
            <a:noFill/>
          </a:ln>
        </p:spPr>
      </p:pic>
      <p:sp>
        <p:nvSpPr>
          <p:cNvPr id="227" name="Google Shape;227;p25"/>
          <p:cNvSpPr txBox="1"/>
          <p:nvPr/>
        </p:nvSpPr>
        <p:spPr>
          <a:xfrm>
            <a:off x="277586" y="1107849"/>
            <a:ext cx="8237764" cy="957943"/>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3399"/>
              </a:buClr>
              <a:buSzPts val="3300"/>
              <a:buFont typeface="Arial"/>
              <a:buNone/>
            </a:pPr>
            <a:r>
              <a:rPr lang="en-US" sz="3300" b="1">
                <a:solidFill>
                  <a:srgbClr val="003399"/>
                </a:solidFill>
                <a:latin typeface="Calibri"/>
                <a:ea typeface="Calibri"/>
                <a:cs typeface="Calibri"/>
                <a:sym typeface="Calibri"/>
              </a:rPr>
              <a:t>What will happen when rainwater falls on the soil at your school?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2"/>
        <p:cNvGrpSpPr/>
        <p:nvPr/>
      </p:nvGrpSpPr>
      <p:grpSpPr>
        <a:xfrm>
          <a:off x="0" y="0"/>
          <a:ext cx="0" cy="0"/>
          <a:chOff x="0" y="0"/>
          <a:chExt cx="0" cy="0"/>
        </a:xfrm>
      </p:grpSpPr>
      <p:sp>
        <p:nvSpPr>
          <p:cNvPr id="233" name="Google Shape;233;p26"/>
          <p:cNvSpPr txBox="1"/>
          <p:nvPr/>
        </p:nvSpPr>
        <p:spPr>
          <a:xfrm>
            <a:off x="922565" y="923247"/>
            <a:ext cx="7886700" cy="103618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3399"/>
              </a:buClr>
              <a:buSzPts val="3200"/>
              <a:buFont typeface="Arial"/>
              <a:buNone/>
            </a:pPr>
            <a:r>
              <a:rPr lang="en-US" sz="3200" b="1">
                <a:solidFill>
                  <a:srgbClr val="003399"/>
                </a:solidFill>
                <a:latin typeface="Calibri"/>
                <a:ea typeface="Calibri"/>
                <a:cs typeface="Calibri"/>
                <a:sym typeface="Calibri"/>
              </a:rPr>
              <a:t>What will happen when rainwater falls on the soil at your school? </a:t>
            </a:r>
            <a:endParaRPr/>
          </a:p>
        </p:txBody>
      </p:sp>
      <p:graphicFrame>
        <p:nvGraphicFramePr>
          <p:cNvPr id="234" name="Google Shape;234;p26"/>
          <p:cNvGraphicFramePr/>
          <p:nvPr/>
        </p:nvGraphicFramePr>
        <p:xfrm>
          <a:off x="922564" y="2135781"/>
          <a:ext cx="7307025" cy="3543350"/>
        </p:xfrm>
        <a:graphic>
          <a:graphicData uri="http://schemas.openxmlformats.org/drawingml/2006/table">
            <a:tbl>
              <a:tblPr firstRow="1" firstCol="1" bandRow="1">
                <a:noFill/>
                <a:tableStyleId>{945EAE54-B295-404D-BE2D-E23E38E0296A}</a:tableStyleId>
              </a:tblPr>
              <a:tblGrid>
                <a:gridCol w="3499075">
                  <a:extLst>
                    <a:ext uri="{9D8B030D-6E8A-4147-A177-3AD203B41FA5}">
                      <a16:colId xmlns:a16="http://schemas.microsoft.com/office/drawing/2014/main" val="20000"/>
                    </a:ext>
                  </a:extLst>
                </a:gridCol>
                <a:gridCol w="3807950">
                  <a:extLst>
                    <a:ext uri="{9D8B030D-6E8A-4147-A177-3AD203B41FA5}">
                      <a16:colId xmlns:a16="http://schemas.microsoft.com/office/drawing/2014/main" val="20001"/>
                    </a:ext>
                  </a:extLst>
                </a:gridCol>
              </a:tblGrid>
              <a:tr h="718850">
                <a:tc>
                  <a:txBody>
                    <a:bodyPr/>
                    <a:lstStyle/>
                    <a:p>
                      <a:pPr marL="0" marR="0" lvl="0" indent="0" algn="l" rtl="0">
                        <a:lnSpc>
                          <a:spcPct val="115000"/>
                        </a:lnSpc>
                        <a:spcBef>
                          <a:spcPts val="0"/>
                        </a:spcBef>
                        <a:spcAft>
                          <a:spcPts val="0"/>
                        </a:spcAft>
                        <a:buNone/>
                      </a:pPr>
                      <a:r>
                        <a:rPr lang="en-US" sz="2400"/>
                        <a:t> Texture</a:t>
                      </a:r>
                      <a:endParaRPr sz="2400">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400"/>
                        <a:t>Estimated Permeability</a:t>
                      </a:r>
                      <a:endParaRPr sz="2400">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564900">
                <a:tc>
                  <a:txBody>
                    <a:bodyPr/>
                    <a:lstStyle/>
                    <a:p>
                      <a:pPr marL="0" marR="0" lvl="0" indent="0" algn="l" rtl="0">
                        <a:lnSpc>
                          <a:spcPct val="115000"/>
                        </a:lnSpc>
                        <a:spcBef>
                          <a:spcPts val="0"/>
                        </a:spcBef>
                        <a:spcAft>
                          <a:spcPts val="0"/>
                        </a:spcAft>
                        <a:buNone/>
                      </a:pPr>
                      <a:r>
                        <a:rPr lang="en-US" sz="2400"/>
                        <a:t>Sand, loamy sand</a:t>
                      </a:r>
                      <a:endParaRPr sz="2400">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000"/>
                        <a:t>Rapid and very rapid (&gt;6.0 in/hr)</a:t>
                      </a:r>
                      <a:endParaRPr sz="2000">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564900">
                <a:tc>
                  <a:txBody>
                    <a:bodyPr/>
                    <a:lstStyle/>
                    <a:p>
                      <a:pPr marL="0" marR="0" lvl="0" indent="0" algn="l" rtl="0">
                        <a:lnSpc>
                          <a:spcPct val="115000"/>
                        </a:lnSpc>
                        <a:spcBef>
                          <a:spcPts val="0"/>
                        </a:spcBef>
                        <a:spcAft>
                          <a:spcPts val="0"/>
                        </a:spcAft>
                        <a:buNone/>
                      </a:pPr>
                      <a:r>
                        <a:rPr lang="en-US" sz="2400"/>
                        <a:t>Sandy loam</a:t>
                      </a:r>
                      <a:endParaRPr sz="2400">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000"/>
                        <a:t>Moderately rapid (2.0 - 6.0 in/hr)</a:t>
                      </a:r>
                      <a:endParaRPr sz="2000">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564900">
                <a:tc>
                  <a:txBody>
                    <a:bodyPr/>
                    <a:lstStyle/>
                    <a:p>
                      <a:pPr marL="0" marR="0" lvl="0" indent="0" algn="l" rtl="0">
                        <a:lnSpc>
                          <a:spcPct val="115000"/>
                        </a:lnSpc>
                        <a:spcBef>
                          <a:spcPts val="0"/>
                        </a:spcBef>
                        <a:spcAft>
                          <a:spcPts val="0"/>
                        </a:spcAft>
                        <a:buNone/>
                      </a:pPr>
                      <a:r>
                        <a:rPr lang="en-US" sz="2400"/>
                        <a:t>Loam, silt loam</a:t>
                      </a:r>
                      <a:endParaRPr sz="2400">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000"/>
                        <a:t>Moderate (0.6 - 2.0 in/hr)</a:t>
                      </a:r>
                      <a:endParaRPr sz="2000">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64900">
                <a:tc>
                  <a:txBody>
                    <a:bodyPr/>
                    <a:lstStyle/>
                    <a:p>
                      <a:pPr marL="0" marR="0" lvl="0" indent="0" algn="l" rtl="0">
                        <a:lnSpc>
                          <a:spcPct val="115000"/>
                        </a:lnSpc>
                        <a:spcBef>
                          <a:spcPts val="0"/>
                        </a:spcBef>
                        <a:spcAft>
                          <a:spcPts val="0"/>
                        </a:spcAft>
                        <a:buNone/>
                      </a:pPr>
                      <a:r>
                        <a:rPr lang="en-US" sz="2400"/>
                        <a:t>Sandy clay loam</a:t>
                      </a:r>
                      <a:endParaRPr sz="2400">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000"/>
                        <a:t>Moderately slow (0.2 - 0.6 in/hr)</a:t>
                      </a:r>
                      <a:endParaRPr sz="2000">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564900">
                <a:tc>
                  <a:txBody>
                    <a:bodyPr/>
                    <a:lstStyle/>
                    <a:p>
                      <a:pPr marL="0" marR="0" lvl="0" indent="0" algn="l" rtl="0">
                        <a:lnSpc>
                          <a:spcPct val="115000"/>
                        </a:lnSpc>
                        <a:spcBef>
                          <a:spcPts val="0"/>
                        </a:spcBef>
                        <a:spcAft>
                          <a:spcPts val="0"/>
                        </a:spcAft>
                        <a:buNone/>
                      </a:pPr>
                      <a:r>
                        <a:rPr lang="en-US" sz="2400"/>
                        <a:t>Clay loam, silty clay loam</a:t>
                      </a:r>
                      <a:endParaRPr sz="2400">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000"/>
                        <a:t>Moderately slow (0.2 - 0.6 in/hr)</a:t>
                      </a:r>
                      <a:endParaRPr sz="2000">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bl>
          </a:graphicData>
        </a:graphic>
      </p:graphicFrame>
      <p:sp>
        <p:nvSpPr>
          <p:cNvPr id="235" name="Google Shape;235;p26"/>
          <p:cNvSpPr/>
          <p:nvPr/>
        </p:nvSpPr>
        <p:spPr>
          <a:xfrm>
            <a:off x="922564" y="5928795"/>
            <a:ext cx="7573043" cy="5847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Calibri"/>
              <a:buNone/>
            </a:pPr>
            <a:r>
              <a:rPr lang="en-US" sz="1600" b="0" i="1" u="none" strike="noStrike" cap="none">
                <a:solidFill>
                  <a:schemeClr val="dk1"/>
                </a:solidFill>
                <a:latin typeface="Calibri"/>
                <a:ea typeface="Calibri"/>
                <a:cs typeface="Calibri"/>
                <a:sym typeface="Calibri"/>
              </a:rPr>
              <a:t>Rules of Thumb above </a:t>
            </a:r>
            <a:r>
              <a:rPr lang="en-US" sz="1600" i="1">
                <a:solidFill>
                  <a:schemeClr val="dk1"/>
                </a:solidFill>
                <a:latin typeface="Calibri"/>
                <a:ea typeface="Calibri"/>
                <a:cs typeface="Calibri"/>
                <a:sym typeface="Calibri"/>
              </a:rPr>
              <a:t>estimated fr</a:t>
            </a:r>
            <a:r>
              <a:rPr lang="en-US" sz="1600" b="0" i="1" u="none" strike="noStrike" cap="none">
                <a:solidFill>
                  <a:schemeClr val="dk1"/>
                </a:solidFill>
                <a:latin typeface="Calibri"/>
                <a:ea typeface="Calibri"/>
                <a:cs typeface="Calibri"/>
                <a:sym typeface="Calibri"/>
              </a:rPr>
              <a:t>om Soils Interpretation Help Sheet, Soils CDE – Interpretation Sheet (November 2010)</a:t>
            </a:r>
            <a:endParaRPr sz="16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 name="Picture 1" descr="A pond with rocks and grass around it&#10;&#10;AI-generated content may be incorrect.">
            <a:extLst>
              <a:ext uri="{FF2B5EF4-FFF2-40B4-BE49-F238E27FC236}">
                <a16:creationId xmlns:a16="http://schemas.microsoft.com/office/drawing/2014/main" id="{85AB890C-17C1-DB1C-222F-793AE013B8D9}"/>
              </a:ext>
            </a:extLst>
          </p:cNvPr>
          <p:cNvPicPr>
            <a:picLocks noChangeAspect="1"/>
          </p:cNvPicPr>
          <p:nvPr/>
        </p:nvPicPr>
        <p:blipFill>
          <a:blip r:embed="rId3"/>
          <a:stretch>
            <a:fillRect/>
          </a:stretch>
        </p:blipFill>
        <p:spPr>
          <a:xfrm>
            <a:off x="0" y="11097"/>
            <a:ext cx="9144000" cy="6835806"/>
          </a:xfrm>
          <a:prstGeom prst="rect">
            <a:avLst/>
          </a:prstGeom>
        </p:spPr>
      </p:pic>
      <p:sp>
        <p:nvSpPr>
          <p:cNvPr id="243" name="Google Shape;243;p27"/>
          <p:cNvSpPr txBox="1"/>
          <p:nvPr/>
        </p:nvSpPr>
        <p:spPr>
          <a:xfrm>
            <a:off x="1441357" y="2061608"/>
            <a:ext cx="6270172"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a:solidFill>
                  <a:schemeClr val="lt1"/>
                </a:solidFill>
                <a:latin typeface="Calibri"/>
                <a:ea typeface="Calibri"/>
                <a:cs typeface="Calibri"/>
                <a:sym typeface="Calibri"/>
              </a:rPr>
              <a:t>What about standing water?</a:t>
            </a:r>
            <a:r>
              <a:rPr lang="en-US" sz="4000" dirty="0">
                <a:solidFill>
                  <a:schemeClr val="lt1"/>
                </a:solidFill>
                <a:latin typeface="Calibri"/>
                <a:ea typeface="Calibri"/>
                <a:cs typeface="Calibri"/>
                <a:sym typeface="Calibri"/>
              </a:rPr>
              <a:t> </a:t>
            </a:r>
            <a:endParaRPr dirty="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8"/>
        <p:cNvGrpSpPr/>
        <p:nvPr/>
      </p:nvGrpSpPr>
      <p:grpSpPr>
        <a:xfrm>
          <a:off x="0" y="0"/>
          <a:ext cx="0" cy="0"/>
          <a:chOff x="0" y="0"/>
          <a:chExt cx="0" cy="0"/>
        </a:xfrm>
      </p:grpSpPr>
      <p:sp>
        <p:nvSpPr>
          <p:cNvPr id="249" name="Google Shape;249;p28"/>
          <p:cNvSpPr txBox="1">
            <a:spLocks noGrp="1"/>
          </p:cNvSpPr>
          <p:nvPr>
            <p:ph type="title"/>
          </p:nvPr>
        </p:nvSpPr>
        <p:spPr>
          <a:xfrm>
            <a:off x="416377" y="18313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3399"/>
              </a:buClr>
              <a:buSzPts val="4400"/>
              <a:buFont typeface="Calibri"/>
              <a:buNone/>
            </a:pPr>
            <a:r>
              <a:rPr lang="en-US" b="1">
                <a:solidFill>
                  <a:srgbClr val="003399"/>
                </a:solidFill>
              </a:rPr>
              <a:t>Summarize Criteria/Constraints of Infiltration</a:t>
            </a:r>
            <a:endParaRPr/>
          </a:p>
        </p:txBody>
      </p:sp>
      <p:sp>
        <p:nvSpPr>
          <p:cNvPr id="250" name="Google Shape;250;p28"/>
          <p:cNvSpPr txBox="1">
            <a:spLocks noGrp="1"/>
          </p:cNvSpPr>
          <p:nvPr>
            <p:ph type="body" idx="1"/>
          </p:nvPr>
        </p:nvSpPr>
        <p:spPr>
          <a:xfrm>
            <a:off x="269419" y="1492178"/>
            <a:ext cx="5968092" cy="337964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42A9AB"/>
              </a:buClr>
              <a:buSzPts val="3200"/>
              <a:buChar char="•"/>
            </a:pPr>
            <a:r>
              <a:rPr lang="en-US" sz="3200" b="1" dirty="0">
                <a:solidFill>
                  <a:srgbClr val="42A9AB"/>
                </a:solidFill>
              </a:rPr>
              <a:t>Relate Soil Type to Infiltration</a:t>
            </a:r>
            <a:endParaRPr dirty="0"/>
          </a:p>
          <a:p>
            <a:pPr marL="228600" lvl="0" indent="-228600" algn="l" rtl="0">
              <a:lnSpc>
                <a:spcPct val="90000"/>
              </a:lnSpc>
              <a:spcBef>
                <a:spcPts val="1000"/>
              </a:spcBef>
              <a:spcAft>
                <a:spcPts val="0"/>
              </a:spcAft>
              <a:buClr>
                <a:srgbClr val="42A9AB"/>
              </a:buClr>
              <a:buSzPts val="3200"/>
              <a:buChar char="•"/>
            </a:pPr>
            <a:r>
              <a:rPr lang="en-US" sz="3200" b="1" dirty="0">
                <a:solidFill>
                  <a:srgbClr val="42A9AB"/>
                </a:solidFill>
              </a:rPr>
              <a:t>Relate 96-hour requirement to Infiltration</a:t>
            </a:r>
            <a:endParaRPr dirty="0"/>
          </a:p>
          <a:p>
            <a:pPr marL="228600" lvl="0" indent="-228600" algn="l" rtl="0">
              <a:lnSpc>
                <a:spcPct val="90000"/>
              </a:lnSpc>
              <a:spcBef>
                <a:spcPts val="1000"/>
              </a:spcBef>
              <a:spcAft>
                <a:spcPts val="0"/>
              </a:spcAft>
              <a:buClr>
                <a:srgbClr val="42A9AB"/>
              </a:buClr>
              <a:buSzPts val="3200"/>
              <a:buChar char="•"/>
            </a:pPr>
            <a:r>
              <a:rPr lang="en-US" sz="3200" b="1" dirty="0">
                <a:solidFill>
                  <a:srgbClr val="42A9AB"/>
                </a:solidFill>
              </a:rPr>
              <a:t>Same Volume of Water different basin surface areas, which will infiltrate quicker?</a:t>
            </a:r>
            <a:endParaRPr dirty="0"/>
          </a:p>
          <a:p>
            <a:pPr marL="685800" lvl="1" indent="-50800" algn="l" rtl="0">
              <a:lnSpc>
                <a:spcPct val="90000"/>
              </a:lnSpc>
              <a:spcBef>
                <a:spcPts val="500"/>
              </a:spcBef>
              <a:spcAft>
                <a:spcPts val="0"/>
              </a:spcAft>
              <a:buClr>
                <a:schemeClr val="dk1"/>
              </a:buClr>
              <a:buSzPts val="2800"/>
              <a:buNone/>
            </a:pPr>
            <a:endParaRPr sz="2800">
              <a:solidFill>
                <a:srgbClr val="42A9AB"/>
              </a:solidFill>
            </a:endParaRPr>
          </a:p>
        </p:txBody>
      </p:sp>
      <p:grpSp>
        <p:nvGrpSpPr>
          <p:cNvPr id="251" name="Google Shape;251;p28"/>
          <p:cNvGrpSpPr/>
          <p:nvPr/>
        </p:nvGrpSpPr>
        <p:grpSpPr>
          <a:xfrm>
            <a:off x="2718705" y="4569923"/>
            <a:ext cx="3282044" cy="2004694"/>
            <a:chOff x="416377" y="4576307"/>
            <a:chExt cx="3282044" cy="2004694"/>
          </a:xfrm>
        </p:grpSpPr>
        <p:grpSp>
          <p:nvGrpSpPr>
            <p:cNvPr id="252" name="Google Shape;252;p28"/>
            <p:cNvGrpSpPr/>
            <p:nvPr/>
          </p:nvGrpSpPr>
          <p:grpSpPr>
            <a:xfrm>
              <a:off x="416377" y="4576307"/>
              <a:ext cx="3282044" cy="1998310"/>
              <a:chOff x="1077684" y="3841522"/>
              <a:chExt cx="3282044" cy="1998310"/>
            </a:xfrm>
          </p:grpSpPr>
          <p:sp>
            <p:nvSpPr>
              <p:cNvPr id="253" name="Google Shape;253;p28"/>
              <p:cNvSpPr/>
              <p:nvPr/>
            </p:nvSpPr>
            <p:spPr>
              <a:xfrm>
                <a:off x="1077685" y="4804907"/>
                <a:ext cx="3282043" cy="1034925"/>
              </a:xfrm>
              <a:prstGeom prst="cube">
                <a:avLst>
                  <a:gd name="adj" fmla="val 25000"/>
                </a:avLst>
              </a:prstGeom>
              <a:solidFill>
                <a:srgbClr val="7F6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28"/>
              <p:cNvSpPr/>
              <p:nvPr/>
            </p:nvSpPr>
            <p:spPr>
              <a:xfrm>
                <a:off x="1077684" y="3841522"/>
                <a:ext cx="3282043" cy="1404257"/>
              </a:xfrm>
              <a:prstGeom prst="cube">
                <a:avLst>
                  <a:gd name="adj"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28"/>
              <p:cNvSpPr txBox="1"/>
              <p:nvPr/>
            </p:nvSpPr>
            <p:spPr>
              <a:xfrm>
                <a:off x="1567542" y="4435575"/>
                <a:ext cx="159902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2F2F2"/>
                    </a:solidFill>
                    <a:latin typeface="Calibri"/>
                    <a:ea typeface="Calibri"/>
                    <a:cs typeface="Calibri"/>
                    <a:sym typeface="Calibri"/>
                  </a:rPr>
                  <a:t>Volume of H</a:t>
                </a:r>
                <a:r>
                  <a:rPr lang="en-US" sz="1800" b="1" baseline="-25000">
                    <a:solidFill>
                      <a:srgbClr val="F2F2F2"/>
                    </a:solidFill>
                    <a:latin typeface="Calibri"/>
                    <a:ea typeface="Calibri"/>
                    <a:cs typeface="Calibri"/>
                    <a:sym typeface="Calibri"/>
                  </a:rPr>
                  <a:t>2</a:t>
                </a:r>
                <a:r>
                  <a:rPr lang="en-US" sz="1800" b="1">
                    <a:solidFill>
                      <a:srgbClr val="F2F2F2"/>
                    </a:solidFill>
                    <a:latin typeface="Calibri"/>
                    <a:ea typeface="Calibri"/>
                    <a:cs typeface="Calibri"/>
                    <a:sym typeface="Calibri"/>
                  </a:rPr>
                  <a:t>O</a:t>
                </a:r>
                <a:endParaRPr/>
              </a:p>
            </p:txBody>
          </p:sp>
        </p:grpSp>
        <p:sp>
          <p:nvSpPr>
            <p:cNvPr id="256" name="Google Shape;256;p28"/>
            <p:cNvSpPr txBox="1"/>
            <p:nvPr/>
          </p:nvSpPr>
          <p:spPr>
            <a:xfrm>
              <a:off x="1085847" y="5934670"/>
              <a:ext cx="141941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2F2F2"/>
                  </a:solidFill>
                  <a:latin typeface="Calibri"/>
                  <a:ea typeface="Calibri"/>
                  <a:cs typeface="Calibri"/>
                  <a:sym typeface="Calibri"/>
                </a:rPr>
                <a:t>Basin Surface Area </a:t>
              </a:r>
              <a:endParaRPr/>
            </a:p>
          </p:txBody>
        </p:sp>
      </p:grpSp>
      <p:grpSp>
        <p:nvGrpSpPr>
          <p:cNvPr id="257" name="Google Shape;257;p28"/>
          <p:cNvGrpSpPr/>
          <p:nvPr/>
        </p:nvGrpSpPr>
        <p:grpSpPr>
          <a:xfrm>
            <a:off x="6715403" y="2825809"/>
            <a:ext cx="1470142" cy="3748807"/>
            <a:chOff x="6715403" y="2825809"/>
            <a:chExt cx="1470142" cy="3748807"/>
          </a:xfrm>
        </p:grpSpPr>
        <p:grpSp>
          <p:nvGrpSpPr>
            <p:cNvPr id="258" name="Google Shape;258;p28"/>
            <p:cNvGrpSpPr/>
            <p:nvPr/>
          </p:nvGrpSpPr>
          <p:grpSpPr>
            <a:xfrm>
              <a:off x="6715403" y="2825809"/>
              <a:ext cx="1470142" cy="3748807"/>
              <a:chOff x="4155334" y="2825809"/>
              <a:chExt cx="1470142" cy="3748807"/>
            </a:xfrm>
          </p:grpSpPr>
          <p:grpSp>
            <p:nvGrpSpPr>
              <p:cNvPr id="259" name="Google Shape;259;p28"/>
              <p:cNvGrpSpPr/>
              <p:nvPr/>
            </p:nvGrpSpPr>
            <p:grpSpPr>
              <a:xfrm>
                <a:off x="4188278" y="2825809"/>
                <a:ext cx="1437198" cy="3748807"/>
                <a:chOff x="4155336" y="2698521"/>
                <a:chExt cx="1437198" cy="3748807"/>
              </a:xfrm>
            </p:grpSpPr>
            <p:sp>
              <p:nvSpPr>
                <p:cNvPr id="260" name="Google Shape;260;p28"/>
                <p:cNvSpPr/>
                <p:nvPr/>
              </p:nvSpPr>
              <p:spPr>
                <a:xfrm rot="5400000">
                  <a:off x="3249384" y="3637414"/>
                  <a:ext cx="3282043" cy="1404257"/>
                </a:xfrm>
                <a:prstGeom prst="cube">
                  <a:avLst>
                    <a:gd name="adj"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28"/>
                <p:cNvSpPr/>
                <p:nvPr/>
              </p:nvSpPr>
              <p:spPr>
                <a:xfrm rot="5400000">
                  <a:off x="4467289" y="5355027"/>
                  <a:ext cx="780348" cy="1404255"/>
                </a:xfrm>
                <a:prstGeom prst="cube">
                  <a:avLst>
                    <a:gd name="adj" fmla="val 25000"/>
                  </a:avLst>
                </a:prstGeom>
                <a:solidFill>
                  <a:srgbClr val="7F6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62" name="Google Shape;262;p28"/>
              <p:cNvSpPr txBox="1"/>
              <p:nvPr/>
            </p:nvSpPr>
            <p:spPr>
              <a:xfrm>
                <a:off x="4155334" y="5762274"/>
                <a:ext cx="141941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2F2F2"/>
                    </a:solidFill>
                    <a:latin typeface="Calibri"/>
                    <a:ea typeface="Calibri"/>
                    <a:cs typeface="Calibri"/>
                    <a:sym typeface="Calibri"/>
                  </a:rPr>
                  <a:t>Basin Surface Area </a:t>
                </a:r>
                <a:endParaRPr/>
              </a:p>
            </p:txBody>
          </p:sp>
        </p:grpSp>
        <p:sp>
          <p:nvSpPr>
            <p:cNvPr id="263" name="Google Shape;263;p28"/>
            <p:cNvSpPr txBox="1"/>
            <p:nvPr/>
          </p:nvSpPr>
          <p:spPr>
            <a:xfrm>
              <a:off x="6781288" y="3820499"/>
              <a:ext cx="97155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2F2F2"/>
                  </a:solidFill>
                  <a:latin typeface="Calibri"/>
                  <a:ea typeface="Calibri"/>
                  <a:cs typeface="Calibri"/>
                  <a:sym typeface="Calibri"/>
                </a:rPr>
                <a:t>Volume of H</a:t>
              </a:r>
              <a:r>
                <a:rPr lang="en-US" sz="1800" b="1" baseline="-25000">
                  <a:solidFill>
                    <a:srgbClr val="F2F2F2"/>
                  </a:solidFill>
                  <a:latin typeface="Calibri"/>
                  <a:ea typeface="Calibri"/>
                  <a:cs typeface="Calibri"/>
                  <a:sym typeface="Calibri"/>
                </a:rPr>
                <a:t>2</a:t>
              </a:r>
              <a:r>
                <a:rPr lang="en-US" sz="1800" b="1">
                  <a:solidFill>
                    <a:srgbClr val="F2F2F2"/>
                  </a:solidFill>
                  <a:latin typeface="Calibri"/>
                  <a:ea typeface="Calibri"/>
                  <a:cs typeface="Calibri"/>
                  <a:sym typeface="Calibri"/>
                </a:rPr>
                <a:t>O</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8"/>
        <p:cNvGrpSpPr/>
        <p:nvPr/>
      </p:nvGrpSpPr>
      <p:grpSpPr>
        <a:xfrm>
          <a:off x="0" y="0"/>
          <a:ext cx="0" cy="0"/>
          <a:chOff x="0" y="0"/>
          <a:chExt cx="0" cy="0"/>
        </a:xfrm>
      </p:grpSpPr>
      <p:grpSp>
        <p:nvGrpSpPr>
          <p:cNvPr id="269" name="Google Shape;269;p29"/>
          <p:cNvGrpSpPr/>
          <p:nvPr/>
        </p:nvGrpSpPr>
        <p:grpSpPr>
          <a:xfrm>
            <a:off x="-16043" y="1377924"/>
            <a:ext cx="9160043" cy="5491282"/>
            <a:chOff x="-1294" y="242920"/>
            <a:chExt cx="9160043" cy="6864103"/>
          </a:xfrm>
        </p:grpSpPr>
        <p:pic>
          <p:nvPicPr>
            <p:cNvPr id="270" name="Google Shape;270;p29"/>
            <p:cNvPicPr preferRelativeResize="0"/>
            <p:nvPr/>
          </p:nvPicPr>
          <p:blipFill rotWithShape="1">
            <a:blip r:embed="rId3">
              <a:alphaModFix/>
            </a:blip>
            <a:srcRect/>
            <a:stretch/>
          </p:blipFill>
          <p:spPr>
            <a:xfrm>
              <a:off x="-1294" y="242920"/>
              <a:ext cx="9160043" cy="6864103"/>
            </a:xfrm>
            <a:prstGeom prst="rect">
              <a:avLst/>
            </a:prstGeom>
            <a:noFill/>
            <a:ln>
              <a:noFill/>
            </a:ln>
          </p:spPr>
        </p:pic>
        <p:grpSp>
          <p:nvGrpSpPr>
            <p:cNvPr id="271" name="Google Shape;271;p29"/>
            <p:cNvGrpSpPr/>
            <p:nvPr/>
          </p:nvGrpSpPr>
          <p:grpSpPr>
            <a:xfrm>
              <a:off x="4183687" y="687888"/>
              <a:ext cx="3935969" cy="954425"/>
              <a:chOff x="0" y="38409"/>
              <a:chExt cx="3240507" cy="954423"/>
            </a:xfrm>
          </p:grpSpPr>
          <p:sp>
            <p:nvSpPr>
              <p:cNvPr id="272" name="Google Shape;272;p29"/>
              <p:cNvSpPr/>
              <p:nvPr/>
            </p:nvSpPr>
            <p:spPr>
              <a:xfrm>
                <a:off x="0" y="38409"/>
                <a:ext cx="3240507" cy="954423"/>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29"/>
              <p:cNvSpPr/>
              <p:nvPr/>
            </p:nvSpPr>
            <p:spPr>
              <a:xfrm>
                <a:off x="474561" y="223234"/>
                <a:ext cx="2291385" cy="584772"/>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1. Collection</a:t>
                </a:r>
                <a:endParaRPr/>
              </a:p>
            </p:txBody>
          </p:sp>
        </p:grpSp>
        <p:grpSp>
          <p:nvGrpSpPr>
            <p:cNvPr id="274" name="Google Shape;274;p29"/>
            <p:cNvGrpSpPr/>
            <p:nvPr/>
          </p:nvGrpSpPr>
          <p:grpSpPr>
            <a:xfrm>
              <a:off x="4864766" y="1347578"/>
              <a:ext cx="4279234" cy="2989404"/>
              <a:chOff x="0" y="-1"/>
              <a:chExt cx="4279232" cy="2989402"/>
            </a:xfrm>
          </p:grpSpPr>
          <p:sp>
            <p:nvSpPr>
              <p:cNvPr id="275" name="Google Shape;275;p29"/>
              <p:cNvSpPr/>
              <p:nvPr/>
            </p:nvSpPr>
            <p:spPr>
              <a:xfrm>
                <a:off x="0" y="-1"/>
                <a:ext cx="4279232" cy="2989402"/>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29"/>
              <p:cNvSpPr/>
              <p:nvPr/>
            </p:nvSpPr>
            <p:spPr>
              <a:xfrm>
                <a:off x="626679" y="1202314"/>
                <a:ext cx="3025874" cy="584773"/>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2. Conveyance</a:t>
                </a:r>
                <a:endParaRPr/>
              </a:p>
            </p:txBody>
          </p:sp>
        </p:grpSp>
        <p:grpSp>
          <p:nvGrpSpPr>
            <p:cNvPr id="277" name="Google Shape;277;p29"/>
            <p:cNvGrpSpPr/>
            <p:nvPr/>
          </p:nvGrpSpPr>
          <p:grpSpPr>
            <a:xfrm>
              <a:off x="2453151" y="4551523"/>
              <a:ext cx="4704520" cy="979059"/>
              <a:chOff x="0" y="0"/>
              <a:chExt cx="6063916" cy="1743238"/>
            </a:xfrm>
          </p:grpSpPr>
          <p:sp>
            <p:nvSpPr>
              <p:cNvPr id="278" name="Google Shape;278;p29"/>
              <p:cNvSpPr/>
              <p:nvPr/>
            </p:nvSpPr>
            <p:spPr>
              <a:xfrm>
                <a:off x="0" y="0"/>
                <a:ext cx="6063916" cy="1743238"/>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9" name="Google Shape;279;p29"/>
              <p:cNvSpPr/>
              <p:nvPr/>
            </p:nvSpPr>
            <p:spPr>
              <a:xfrm>
                <a:off x="888039" y="579233"/>
                <a:ext cx="4287837" cy="584772"/>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3. Infiltration</a:t>
                </a:r>
                <a:endParaRPr/>
              </a:p>
            </p:txBody>
          </p:sp>
        </p:grpSp>
        <p:grpSp>
          <p:nvGrpSpPr>
            <p:cNvPr id="280" name="Google Shape;280;p29"/>
            <p:cNvGrpSpPr/>
            <p:nvPr/>
          </p:nvGrpSpPr>
          <p:grpSpPr>
            <a:xfrm>
              <a:off x="2670820" y="5773021"/>
              <a:ext cx="4550980" cy="1143963"/>
              <a:chOff x="0" y="0"/>
              <a:chExt cx="6063916" cy="1743238"/>
            </a:xfrm>
          </p:grpSpPr>
          <p:sp>
            <p:nvSpPr>
              <p:cNvPr id="281" name="Google Shape;281;p29"/>
              <p:cNvSpPr/>
              <p:nvPr/>
            </p:nvSpPr>
            <p:spPr>
              <a:xfrm>
                <a:off x="0" y="0"/>
                <a:ext cx="6063916" cy="1743238"/>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82" name="Google Shape;282;p29"/>
              <p:cNvSpPr/>
              <p:nvPr/>
            </p:nvSpPr>
            <p:spPr>
              <a:xfrm>
                <a:off x="888039" y="579233"/>
                <a:ext cx="4287837" cy="584772"/>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4. Storage</a:t>
                </a:r>
                <a:endParaRPr sz="3200" b="1">
                  <a:solidFill>
                    <a:srgbClr val="0D0D0D"/>
                  </a:solidFill>
                  <a:latin typeface="Calibri"/>
                  <a:ea typeface="Calibri"/>
                  <a:cs typeface="Calibri"/>
                  <a:sym typeface="Calibri"/>
                </a:endParaRPr>
              </a:p>
            </p:txBody>
          </p:sp>
        </p:grpSp>
      </p:grpSp>
      <p:sp>
        <p:nvSpPr>
          <p:cNvPr id="283" name="Google Shape;283;p29"/>
          <p:cNvSpPr txBox="1">
            <a:spLocks noGrp="1"/>
          </p:cNvSpPr>
          <p:nvPr>
            <p:ph type="title"/>
          </p:nvPr>
        </p:nvSpPr>
        <p:spPr>
          <a:xfrm>
            <a:off x="1390930" y="9302"/>
            <a:ext cx="6372603" cy="1697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2624C"/>
              </a:buClr>
              <a:buSzPts val="4000"/>
              <a:buFont typeface="Calibri"/>
              <a:buNone/>
            </a:pPr>
            <a:r>
              <a:rPr lang="en-US" sz="4000" b="1">
                <a:solidFill>
                  <a:srgbClr val="F2624C"/>
                </a:solidFill>
                <a:latin typeface="Calibri"/>
                <a:ea typeface="Calibri"/>
                <a:cs typeface="Calibri"/>
                <a:sym typeface="Calibri"/>
              </a:rPr>
              <a:t>DISTINGUISH: </a:t>
            </a:r>
            <a:r>
              <a:rPr lang="en-US">
                <a:solidFill>
                  <a:srgbClr val="F2624C"/>
                </a:solidFill>
              </a:rPr>
              <a:t>What are the parts/criteria of Storage?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8"/>
        <p:cNvGrpSpPr/>
        <p:nvPr/>
      </p:nvGrpSpPr>
      <p:grpSpPr>
        <a:xfrm>
          <a:off x="0" y="0"/>
          <a:ext cx="0" cy="0"/>
          <a:chOff x="0" y="0"/>
          <a:chExt cx="0" cy="0"/>
        </a:xfrm>
      </p:grpSpPr>
      <p:sp>
        <p:nvSpPr>
          <p:cNvPr id="289" name="Google Shape;289;p3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3399"/>
              </a:buClr>
              <a:buSzPts val="4400"/>
              <a:buFont typeface="Calibri"/>
              <a:buNone/>
            </a:pPr>
            <a:r>
              <a:rPr lang="en-US" b="1">
                <a:solidFill>
                  <a:srgbClr val="003399"/>
                </a:solidFill>
              </a:rPr>
              <a:t>Plants!!!!</a:t>
            </a:r>
            <a:endParaRPr/>
          </a:p>
        </p:txBody>
      </p:sp>
      <p:sp>
        <p:nvSpPr>
          <p:cNvPr id="290" name="Google Shape;290;p3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3399"/>
              </a:buClr>
              <a:buSzPts val="3200"/>
              <a:buChar char="•"/>
            </a:pPr>
            <a:r>
              <a:rPr lang="en-US" sz="3200">
                <a:solidFill>
                  <a:srgbClr val="003399"/>
                </a:solidFill>
              </a:rPr>
              <a:t>Store water</a:t>
            </a:r>
            <a:endParaRPr/>
          </a:p>
          <a:p>
            <a:pPr marL="228600" lvl="0" indent="-228600" algn="l" rtl="0">
              <a:lnSpc>
                <a:spcPct val="90000"/>
              </a:lnSpc>
              <a:spcBef>
                <a:spcPts val="1000"/>
              </a:spcBef>
              <a:spcAft>
                <a:spcPts val="0"/>
              </a:spcAft>
              <a:buClr>
                <a:srgbClr val="003399"/>
              </a:buClr>
              <a:buSzPts val="3200"/>
              <a:buChar char="•"/>
            </a:pPr>
            <a:r>
              <a:rPr lang="en-US" sz="3200">
                <a:solidFill>
                  <a:srgbClr val="003399"/>
                </a:solidFill>
              </a:rPr>
              <a:t>Grasses assist with infiltration</a:t>
            </a:r>
            <a:endParaRPr/>
          </a:p>
        </p:txBody>
      </p:sp>
      <p:pic>
        <p:nvPicPr>
          <p:cNvPr id="291" name="Google Shape;291;p30"/>
          <p:cNvPicPr preferRelativeResize="0"/>
          <p:nvPr/>
        </p:nvPicPr>
        <p:blipFill rotWithShape="1">
          <a:blip r:embed="rId3">
            <a:alphaModFix/>
          </a:blip>
          <a:srcRect l="15810" r="12380"/>
          <a:stretch/>
        </p:blipFill>
        <p:spPr>
          <a:xfrm rot="5400000">
            <a:off x="669794" y="3086423"/>
            <a:ext cx="3689614" cy="3853543"/>
          </a:xfrm>
          <a:prstGeom prst="rect">
            <a:avLst/>
          </a:prstGeom>
          <a:noFill/>
          <a:ln>
            <a:noFill/>
          </a:ln>
        </p:spPr>
      </p:pic>
      <p:pic>
        <p:nvPicPr>
          <p:cNvPr id="292" name="Google Shape;292;p30"/>
          <p:cNvPicPr preferRelativeResize="0"/>
          <p:nvPr/>
        </p:nvPicPr>
        <p:blipFill rotWithShape="1">
          <a:blip r:embed="rId4">
            <a:alphaModFix/>
          </a:blip>
          <a:srcRect/>
          <a:stretch/>
        </p:blipFill>
        <p:spPr>
          <a:xfrm>
            <a:off x="5413248" y="2950464"/>
            <a:ext cx="2930652" cy="39075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7"/>
        <p:cNvGrpSpPr/>
        <p:nvPr/>
      </p:nvGrpSpPr>
      <p:grpSpPr>
        <a:xfrm>
          <a:off x="0" y="0"/>
          <a:ext cx="0" cy="0"/>
          <a:chOff x="0" y="0"/>
          <a:chExt cx="0" cy="0"/>
        </a:xfrm>
      </p:grpSpPr>
      <p:sp>
        <p:nvSpPr>
          <p:cNvPr id="298" name="Google Shape;298;p31"/>
          <p:cNvSpPr txBox="1">
            <a:spLocks noGrp="1"/>
          </p:cNvSpPr>
          <p:nvPr>
            <p:ph type="title"/>
          </p:nvPr>
        </p:nvSpPr>
        <p:spPr>
          <a:xfrm>
            <a:off x="235525" y="2078167"/>
            <a:ext cx="3593047" cy="260237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399"/>
              </a:buClr>
              <a:buSzPts val="4400"/>
              <a:buFont typeface="Calibri"/>
              <a:buNone/>
            </a:pPr>
            <a:r>
              <a:rPr lang="en-US" b="1">
                <a:solidFill>
                  <a:srgbClr val="003399"/>
                </a:solidFill>
              </a:rPr>
              <a:t>Area/Volume of Basin(s)</a:t>
            </a:r>
            <a:endParaRPr/>
          </a:p>
        </p:txBody>
      </p:sp>
      <p:pic>
        <p:nvPicPr>
          <p:cNvPr id="299" name="Google Shape;299;p31"/>
          <p:cNvPicPr preferRelativeResize="0"/>
          <p:nvPr/>
        </p:nvPicPr>
        <p:blipFill rotWithShape="1">
          <a:blip r:embed="rId3">
            <a:alphaModFix/>
          </a:blip>
          <a:srcRect/>
          <a:stretch/>
        </p:blipFill>
        <p:spPr>
          <a:xfrm>
            <a:off x="3848826" y="0"/>
            <a:ext cx="5142972"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4"/>
        <p:cNvGrpSpPr/>
        <p:nvPr/>
      </p:nvGrpSpPr>
      <p:grpSpPr>
        <a:xfrm>
          <a:off x="0" y="0"/>
          <a:ext cx="0" cy="0"/>
          <a:chOff x="0" y="0"/>
          <a:chExt cx="0" cy="0"/>
        </a:xfrm>
      </p:grpSpPr>
      <p:sp>
        <p:nvSpPr>
          <p:cNvPr id="305" name="Google Shape;305;p32"/>
          <p:cNvSpPr txBox="1">
            <a:spLocks noGrp="1"/>
          </p:cNvSpPr>
          <p:nvPr>
            <p:ph type="title"/>
          </p:nvPr>
        </p:nvSpPr>
        <p:spPr>
          <a:xfrm>
            <a:off x="628650" y="42861"/>
            <a:ext cx="7886700" cy="10511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3399"/>
              </a:buClr>
              <a:buSzPts val="4400"/>
              <a:buFont typeface="Calibri"/>
              <a:buNone/>
            </a:pPr>
            <a:r>
              <a:rPr lang="en-US" b="1">
                <a:solidFill>
                  <a:srgbClr val="003399"/>
                </a:solidFill>
              </a:rPr>
              <a:t>Constraint</a:t>
            </a:r>
            <a:endParaRPr/>
          </a:p>
        </p:txBody>
      </p:sp>
      <p:sp>
        <p:nvSpPr>
          <p:cNvPr id="306" name="Google Shape;306;p32"/>
          <p:cNvSpPr txBox="1">
            <a:spLocks noGrp="1"/>
          </p:cNvSpPr>
          <p:nvPr>
            <p:ph type="body" idx="1"/>
          </p:nvPr>
        </p:nvSpPr>
        <p:spPr>
          <a:xfrm>
            <a:off x="628650" y="948254"/>
            <a:ext cx="7886700" cy="2583090"/>
          </a:xfrm>
          <a:prstGeom prst="rect">
            <a:avLst/>
          </a:prstGeom>
          <a:noFill/>
          <a:ln>
            <a:noFill/>
          </a:ln>
        </p:spPr>
        <p:txBody>
          <a:bodyPr spcFirstLastPara="1" wrap="square" lIns="91425" tIns="45700" rIns="91425" bIns="45700" anchor="t" anchorCtr="0">
            <a:noAutofit/>
          </a:bodyPr>
          <a:lstStyle/>
          <a:p>
            <a:pPr marL="228600" indent="-228600">
              <a:spcBef>
                <a:spcPts val="0"/>
              </a:spcBef>
              <a:buClr>
                <a:srgbClr val="003399"/>
              </a:buClr>
              <a:buSzPts val="3200"/>
            </a:pPr>
            <a:r>
              <a:rPr lang="en-US" sz="3200" dirty="0">
                <a:solidFill>
                  <a:srgbClr val="003399"/>
                </a:solidFill>
              </a:rPr>
              <a:t>Infiltrate Water in 96 - hours</a:t>
            </a:r>
            <a:endParaRPr dirty="0"/>
          </a:p>
          <a:p>
            <a:pPr marL="228600" lvl="0" indent="-228600" algn="l" rtl="0">
              <a:lnSpc>
                <a:spcPct val="90000"/>
              </a:lnSpc>
              <a:spcBef>
                <a:spcPts val="1000"/>
              </a:spcBef>
              <a:spcAft>
                <a:spcPts val="0"/>
              </a:spcAft>
              <a:buClr>
                <a:srgbClr val="003399"/>
              </a:buClr>
              <a:buSzPts val="3200"/>
              <a:buChar char="•"/>
            </a:pPr>
            <a:r>
              <a:rPr lang="en-US" sz="3200" dirty="0">
                <a:solidFill>
                  <a:srgbClr val="003399"/>
                </a:solidFill>
              </a:rPr>
              <a:t>Do we only want to do that some of the time or all of the time?</a:t>
            </a:r>
            <a:endParaRPr dirty="0"/>
          </a:p>
          <a:p>
            <a:pPr marL="228600" lvl="0" indent="-228600" algn="l" rtl="0">
              <a:lnSpc>
                <a:spcPct val="90000"/>
              </a:lnSpc>
              <a:spcBef>
                <a:spcPts val="1000"/>
              </a:spcBef>
              <a:spcAft>
                <a:spcPts val="0"/>
              </a:spcAft>
              <a:buClr>
                <a:srgbClr val="003399"/>
              </a:buClr>
              <a:buSzPts val="3200"/>
              <a:buChar char="•"/>
            </a:pPr>
            <a:r>
              <a:rPr lang="en-US" sz="3200" dirty="0">
                <a:solidFill>
                  <a:srgbClr val="003399"/>
                </a:solidFill>
              </a:rPr>
              <a:t>Any ideas what our worst-case scenario would be?</a:t>
            </a:r>
            <a:endParaRPr dirty="0"/>
          </a:p>
        </p:txBody>
      </p:sp>
      <p:pic>
        <p:nvPicPr>
          <p:cNvPr id="2" name="Picture 1" descr="A flooded street with trees and a tree&#10;&#10;AI-generated content may be incorrect.">
            <a:extLst>
              <a:ext uri="{FF2B5EF4-FFF2-40B4-BE49-F238E27FC236}">
                <a16:creationId xmlns:a16="http://schemas.microsoft.com/office/drawing/2014/main" id="{2F5CEE5B-2EB4-52EB-E459-7B5965718632}"/>
              </a:ext>
            </a:extLst>
          </p:cNvPr>
          <p:cNvPicPr>
            <a:picLocks noChangeAspect="1"/>
          </p:cNvPicPr>
          <p:nvPr/>
        </p:nvPicPr>
        <p:blipFill>
          <a:blip r:embed="rId3"/>
          <a:stretch>
            <a:fillRect/>
          </a:stretch>
        </p:blipFill>
        <p:spPr>
          <a:xfrm>
            <a:off x="2068886" y="3529852"/>
            <a:ext cx="5009030" cy="33393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0"/>
        <p:cNvGrpSpPr/>
        <p:nvPr/>
      </p:nvGrpSpPr>
      <p:grpSpPr>
        <a:xfrm>
          <a:off x="0" y="0"/>
          <a:ext cx="0" cy="0"/>
          <a:chOff x="0" y="0"/>
          <a:chExt cx="0" cy="0"/>
        </a:xfrm>
      </p:grpSpPr>
      <p:sp>
        <p:nvSpPr>
          <p:cNvPr id="101" name="Google Shape;101;p14"/>
          <p:cNvSpPr txBox="1"/>
          <p:nvPr/>
        </p:nvSpPr>
        <p:spPr>
          <a:xfrm>
            <a:off x="381000" y="299939"/>
            <a:ext cx="7749540" cy="27392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F2624C"/>
                </a:solidFill>
                <a:latin typeface="Calibri"/>
                <a:ea typeface="Calibri"/>
                <a:cs typeface="Calibri"/>
                <a:sym typeface="Calibri"/>
              </a:rPr>
              <a:t>DISTINGUISH: </a:t>
            </a:r>
            <a:endParaRPr/>
          </a:p>
          <a:p>
            <a:pPr marL="0" marR="0" lvl="0" indent="0" algn="l" rtl="0">
              <a:spcBef>
                <a:spcPts val="0"/>
              </a:spcBef>
              <a:spcAft>
                <a:spcPts val="0"/>
              </a:spcAft>
              <a:buNone/>
            </a:pPr>
            <a:r>
              <a:rPr lang="en-US" sz="4000">
                <a:solidFill>
                  <a:srgbClr val="F2624C"/>
                </a:solidFill>
                <a:latin typeface="Calibri"/>
                <a:ea typeface="Calibri"/>
                <a:cs typeface="Calibri"/>
                <a:sym typeface="Calibri"/>
              </a:rPr>
              <a:t>What’s the problem?</a:t>
            </a:r>
            <a:endParaRPr/>
          </a:p>
          <a:p>
            <a:pPr marL="0" marR="0" lvl="0" indent="0" algn="l" rtl="0">
              <a:spcBef>
                <a:spcPts val="0"/>
              </a:spcBef>
              <a:spcAft>
                <a:spcPts val="0"/>
              </a:spcAft>
              <a:buNone/>
            </a:pPr>
            <a:endParaRPr sz="2000">
              <a:solidFill>
                <a:srgbClr val="F2624C"/>
              </a:solidFill>
              <a:latin typeface="Calibri"/>
              <a:ea typeface="Calibri"/>
              <a:cs typeface="Calibri"/>
              <a:sym typeface="Calibri"/>
            </a:endParaRPr>
          </a:p>
          <a:p>
            <a:pPr marL="571500" marR="0" lvl="0" indent="-571500" algn="l" rtl="0">
              <a:spcBef>
                <a:spcPts val="0"/>
              </a:spcBef>
              <a:spcAft>
                <a:spcPts val="0"/>
              </a:spcAft>
              <a:buClr>
                <a:srgbClr val="F2624C"/>
              </a:buClr>
              <a:buSzPts val="3600"/>
              <a:buFont typeface="Arial"/>
              <a:buChar char="•"/>
            </a:pPr>
            <a:r>
              <a:rPr lang="en-US" sz="3600">
                <a:solidFill>
                  <a:srgbClr val="F2624C"/>
                </a:solidFill>
                <a:latin typeface="Calibri"/>
                <a:ea typeface="Calibri"/>
                <a:cs typeface="Calibri"/>
                <a:sym typeface="Calibri"/>
              </a:rPr>
              <a:t>What do we know?</a:t>
            </a:r>
            <a:endParaRPr/>
          </a:p>
          <a:p>
            <a:pPr marL="571500" marR="0" lvl="0" indent="-571500" algn="l" rtl="0">
              <a:spcBef>
                <a:spcPts val="0"/>
              </a:spcBef>
              <a:spcAft>
                <a:spcPts val="0"/>
              </a:spcAft>
              <a:buClr>
                <a:srgbClr val="F2624C"/>
              </a:buClr>
              <a:buSzPts val="3600"/>
              <a:buFont typeface="Arial"/>
              <a:buChar char="•"/>
            </a:pPr>
            <a:r>
              <a:rPr lang="en-US" sz="3600">
                <a:solidFill>
                  <a:srgbClr val="F2624C"/>
                </a:solidFill>
                <a:latin typeface="Calibri"/>
                <a:ea typeface="Calibri"/>
                <a:cs typeface="Calibri"/>
                <a:sym typeface="Calibri"/>
              </a:rPr>
              <a:t>What don’t we know?</a:t>
            </a:r>
            <a:endParaRPr/>
          </a:p>
        </p:txBody>
      </p:sp>
      <p:sp>
        <p:nvSpPr>
          <p:cNvPr id="102" name="Google Shape;102;p14"/>
          <p:cNvSpPr txBox="1"/>
          <p:nvPr/>
        </p:nvSpPr>
        <p:spPr>
          <a:xfrm>
            <a:off x="381000" y="3276116"/>
            <a:ext cx="4386507" cy="31085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003399"/>
                </a:solidFill>
                <a:latin typeface="Calibri"/>
                <a:ea typeface="Calibri"/>
                <a:cs typeface="Calibri"/>
                <a:sym typeface="Calibri"/>
              </a:rPr>
              <a:t>How will you design a passive rainwater harvesting system that will provide shade and sustain your plants year-round through the most efficient use of available water?</a:t>
            </a:r>
            <a:endParaRPr sz="2800">
              <a:solidFill>
                <a:srgbClr val="1E4E79"/>
              </a:solidFill>
              <a:latin typeface="Calibri"/>
              <a:ea typeface="Calibri"/>
              <a:cs typeface="Calibri"/>
              <a:sym typeface="Calibri"/>
            </a:endParaRPr>
          </a:p>
        </p:txBody>
      </p:sp>
      <p:pic>
        <p:nvPicPr>
          <p:cNvPr id="103" name="Google Shape;103;p14"/>
          <p:cNvPicPr preferRelativeResize="0"/>
          <p:nvPr/>
        </p:nvPicPr>
        <p:blipFill rotWithShape="1">
          <a:blip r:embed="rId3">
            <a:alphaModFix/>
          </a:blip>
          <a:srcRect/>
          <a:stretch/>
        </p:blipFill>
        <p:spPr>
          <a:xfrm>
            <a:off x="6756357" y="229306"/>
            <a:ext cx="1845855" cy="1394072"/>
          </a:xfrm>
          <a:prstGeom prst="rect">
            <a:avLst/>
          </a:prstGeom>
          <a:noFill/>
          <a:ln>
            <a:noFill/>
          </a:ln>
        </p:spPr>
      </p:pic>
      <p:pic>
        <p:nvPicPr>
          <p:cNvPr id="1026" name="Picture 2" descr="A stream with a waterfall in the middle of a park&#10;&#10;AI-generated content may be incorrect.">
            <a:extLst>
              <a:ext uri="{FF2B5EF4-FFF2-40B4-BE49-F238E27FC236}">
                <a16:creationId xmlns:a16="http://schemas.microsoft.com/office/drawing/2014/main" id="{86C22D57-BEC2-7BAD-07FA-A49B08C342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888319" y="2670767"/>
            <a:ext cx="4244449" cy="318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27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2"/>
        <p:cNvGrpSpPr/>
        <p:nvPr/>
      </p:nvGrpSpPr>
      <p:grpSpPr>
        <a:xfrm>
          <a:off x="0" y="0"/>
          <a:ext cx="0" cy="0"/>
          <a:chOff x="0" y="0"/>
          <a:chExt cx="0" cy="0"/>
        </a:xfrm>
      </p:grpSpPr>
      <p:sp>
        <p:nvSpPr>
          <p:cNvPr id="313" name="Google Shape;313;p33"/>
          <p:cNvSpPr txBox="1">
            <a:spLocks noGrp="1"/>
          </p:cNvSpPr>
          <p:nvPr>
            <p:ph type="title"/>
          </p:nvPr>
        </p:nvSpPr>
        <p:spPr>
          <a:xfrm>
            <a:off x="628650" y="2508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399"/>
              </a:buClr>
              <a:buSzPts val="3600"/>
              <a:buFont typeface="Calibri"/>
              <a:buNone/>
            </a:pPr>
            <a:r>
              <a:rPr lang="en-US" sz="3600" b="1">
                <a:solidFill>
                  <a:srgbClr val="003399"/>
                </a:solidFill>
              </a:rPr>
              <a:t>Figuring out the 100-year Storm Event for your Region</a:t>
            </a:r>
            <a:endParaRPr sz="3600">
              <a:solidFill>
                <a:srgbClr val="003399"/>
              </a:solidFill>
            </a:endParaRPr>
          </a:p>
        </p:txBody>
      </p:sp>
      <p:sp>
        <p:nvSpPr>
          <p:cNvPr id="314" name="Google Shape;314;p33"/>
          <p:cNvSpPr txBox="1">
            <a:spLocks noGrp="1"/>
          </p:cNvSpPr>
          <p:nvPr>
            <p:ph type="body" idx="1"/>
          </p:nvPr>
        </p:nvSpPr>
        <p:spPr>
          <a:xfrm>
            <a:off x="781050" y="1576389"/>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600"/>
              <a:buNone/>
            </a:pPr>
            <a:r>
              <a:rPr lang="en-US" sz="2600" dirty="0"/>
              <a:t>NOAA Site: </a:t>
            </a:r>
            <a:endParaRPr dirty="0"/>
          </a:p>
          <a:p>
            <a:pPr marL="228600" lvl="0" indent="-228600" algn="l" rtl="0">
              <a:lnSpc>
                <a:spcPct val="90000"/>
              </a:lnSpc>
              <a:spcBef>
                <a:spcPts val="1000"/>
              </a:spcBef>
              <a:spcAft>
                <a:spcPts val="0"/>
              </a:spcAft>
              <a:buClr>
                <a:schemeClr val="dk1"/>
              </a:buClr>
              <a:buSzPts val="2600"/>
              <a:buChar char="•"/>
            </a:pPr>
            <a:r>
              <a:rPr lang="en-US" sz="2600" dirty="0">
                <a:solidFill>
                  <a:schemeClr val="hlink"/>
                </a:solidFill>
              </a:rPr>
              <a:t>https://hdsc.nws.noaa.gov/pfds/</a:t>
            </a:r>
            <a:endParaRPr sz="2600" dirty="0">
              <a:solidFill>
                <a:schemeClr val="hlink"/>
              </a:solidFill>
            </a:endParaRPr>
          </a:p>
          <a:p>
            <a:pPr marL="514350" lvl="0" indent="-514350" algn="l" rtl="0">
              <a:lnSpc>
                <a:spcPct val="90000"/>
              </a:lnSpc>
              <a:spcBef>
                <a:spcPts val="1000"/>
              </a:spcBef>
              <a:spcAft>
                <a:spcPts val="0"/>
              </a:spcAft>
              <a:buClr>
                <a:schemeClr val="dk1"/>
              </a:buClr>
              <a:buSzPts val="2600"/>
              <a:buFont typeface="Calibri"/>
              <a:buAutoNum type="arabicPeriod"/>
            </a:pPr>
            <a:r>
              <a:rPr lang="en-US" sz="2600" dirty="0"/>
              <a:t>Find your location on map by moving red cross-hair icon to your city</a:t>
            </a:r>
            <a:endParaRPr dirty="0"/>
          </a:p>
          <a:p>
            <a:pPr marL="514350" lvl="0" indent="-514350" algn="l" rtl="0">
              <a:lnSpc>
                <a:spcPct val="90000"/>
              </a:lnSpc>
              <a:spcBef>
                <a:spcPts val="1000"/>
              </a:spcBef>
              <a:spcAft>
                <a:spcPts val="0"/>
              </a:spcAft>
              <a:buClr>
                <a:schemeClr val="dk1"/>
              </a:buClr>
              <a:buSzPts val="2600"/>
              <a:buFont typeface="Calibri"/>
              <a:buAutoNum type="arabicPeriod"/>
            </a:pPr>
            <a:r>
              <a:rPr lang="en-US" sz="2600" dirty="0"/>
              <a:t>Scroll down to table</a:t>
            </a:r>
            <a:endParaRPr dirty="0"/>
          </a:p>
          <a:p>
            <a:pPr marL="514350" lvl="0" indent="-514350" algn="l" rtl="0">
              <a:lnSpc>
                <a:spcPct val="90000"/>
              </a:lnSpc>
              <a:spcBef>
                <a:spcPts val="1000"/>
              </a:spcBef>
              <a:spcAft>
                <a:spcPts val="0"/>
              </a:spcAft>
              <a:buClr>
                <a:schemeClr val="dk1"/>
              </a:buClr>
              <a:buSzPts val="2600"/>
              <a:buFont typeface="Calibri"/>
              <a:buAutoNum type="arabicPeriod"/>
            </a:pPr>
            <a:r>
              <a:rPr lang="en-US" sz="2600" dirty="0"/>
              <a:t>Select the value on top bar of 100 years</a:t>
            </a:r>
            <a:endParaRPr dirty="0"/>
          </a:p>
          <a:p>
            <a:pPr marL="514350" lvl="0" indent="-514350" algn="l" rtl="0">
              <a:lnSpc>
                <a:spcPct val="90000"/>
              </a:lnSpc>
              <a:spcBef>
                <a:spcPts val="1000"/>
              </a:spcBef>
              <a:spcAft>
                <a:spcPts val="0"/>
              </a:spcAft>
              <a:buClr>
                <a:schemeClr val="dk1"/>
              </a:buClr>
              <a:buSzPts val="2600"/>
              <a:buFont typeface="Calibri"/>
              <a:buAutoNum type="arabicPeriod"/>
            </a:pPr>
            <a:r>
              <a:rPr lang="en-US" sz="2600" dirty="0"/>
              <a:t>Scroll down to 60-min and record the rainfall amount (inches)</a:t>
            </a:r>
            <a:endParaRPr dirty="0"/>
          </a:p>
          <a:p>
            <a:pPr marL="0" indent="0" algn="ctr">
              <a:buSzPts val="2600"/>
              <a:buNone/>
            </a:pPr>
            <a:r>
              <a:rPr lang="en-US" sz="2600" dirty="0"/>
              <a:t>Santa Fe: _____ inches</a:t>
            </a:r>
            <a:endParaRPr dirty="0"/>
          </a:p>
          <a:p>
            <a:pPr marL="228600" lvl="0" indent="-63500" rtl="0">
              <a:lnSpc>
                <a:spcPct val="90000"/>
              </a:lnSpc>
              <a:spcBef>
                <a:spcPts val="1000"/>
              </a:spcBef>
              <a:spcAft>
                <a:spcPts val="0"/>
              </a:spcAft>
              <a:buClr>
                <a:schemeClr val="dk1"/>
              </a:buClr>
              <a:buSzPts val="2600"/>
              <a:buNone/>
            </a:pPr>
            <a:endParaRPr lang="en-US" sz="2600"/>
          </a:p>
        </p:txBody>
      </p:sp>
      <p:pic>
        <p:nvPicPr>
          <p:cNvPr id="315" name="Google Shape;315;p33"/>
          <p:cNvPicPr preferRelativeResize="0"/>
          <p:nvPr/>
        </p:nvPicPr>
        <p:blipFill rotWithShape="1">
          <a:blip r:embed="rId3">
            <a:alphaModFix/>
          </a:blip>
          <a:srcRect/>
          <a:stretch/>
        </p:blipFill>
        <p:spPr>
          <a:xfrm>
            <a:off x="12309" y="5357811"/>
            <a:ext cx="1938368" cy="15360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0"/>
        <p:cNvGrpSpPr/>
        <p:nvPr/>
      </p:nvGrpSpPr>
      <p:grpSpPr>
        <a:xfrm>
          <a:off x="0" y="0"/>
          <a:ext cx="0" cy="0"/>
          <a:chOff x="0" y="0"/>
          <a:chExt cx="0" cy="0"/>
        </a:xfrm>
      </p:grpSpPr>
      <p:sp>
        <p:nvSpPr>
          <p:cNvPr id="322" name="Google Shape;322;p34"/>
          <p:cNvSpPr txBox="1"/>
          <p:nvPr/>
        </p:nvSpPr>
        <p:spPr>
          <a:xfrm>
            <a:off x="487680" y="342900"/>
            <a:ext cx="8084820"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rgbClr val="003399"/>
                </a:solidFill>
                <a:latin typeface="Calibri"/>
                <a:ea typeface="Calibri"/>
                <a:cs typeface="Calibri"/>
                <a:sym typeface="Calibri"/>
              </a:rPr>
              <a:t>What is the equation to determine the amount of water our basin should be able to collect during a 100-year storm event?</a:t>
            </a:r>
            <a:endParaRPr/>
          </a:p>
        </p:txBody>
      </p:sp>
      <p:sp>
        <p:nvSpPr>
          <p:cNvPr id="323" name="Google Shape;323;p34"/>
          <p:cNvSpPr txBox="1"/>
          <p:nvPr/>
        </p:nvSpPr>
        <p:spPr>
          <a:xfrm>
            <a:off x="487680" y="5006840"/>
            <a:ext cx="3474720"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003399"/>
                </a:solidFill>
                <a:latin typeface="Calibri"/>
                <a:ea typeface="Calibri"/>
                <a:cs typeface="Calibri"/>
                <a:sym typeface="Calibri"/>
              </a:rPr>
              <a:t>Insert the rainfall value for a 100-year flood in inches.</a:t>
            </a:r>
            <a:endParaRPr/>
          </a:p>
        </p:txBody>
      </p:sp>
      <p:pic>
        <p:nvPicPr>
          <p:cNvPr id="3" name="Picture 2">
            <a:extLst>
              <a:ext uri="{FF2B5EF4-FFF2-40B4-BE49-F238E27FC236}">
                <a16:creationId xmlns:a16="http://schemas.microsoft.com/office/drawing/2014/main" id="{4F904DDA-1078-0CE0-61A1-0AA5CBF63697}"/>
              </a:ext>
            </a:extLst>
          </p:cNvPr>
          <p:cNvPicPr>
            <a:picLocks noChangeAspect="1"/>
          </p:cNvPicPr>
          <p:nvPr/>
        </p:nvPicPr>
        <p:blipFill>
          <a:blip r:embed="rId3"/>
          <a:stretch>
            <a:fillRect/>
          </a:stretch>
        </p:blipFill>
        <p:spPr>
          <a:xfrm>
            <a:off x="225799" y="2779899"/>
            <a:ext cx="8613961" cy="816348"/>
          </a:xfrm>
          <a:prstGeom prst="rect">
            <a:avLst/>
          </a:prstGeom>
          <a:ln>
            <a:noFill/>
          </a:ln>
        </p:spPr>
      </p:pic>
      <p:cxnSp>
        <p:nvCxnSpPr>
          <p:cNvPr id="324" name="Google Shape;324;p34"/>
          <p:cNvCxnSpPr/>
          <p:nvPr/>
        </p:nvCxnSpPr>
        <p:spPr>
          <a:xfrm flipV="1">
            <a:off x="3050241" y="3389699"/>
            <a:ext cx="1608042" cy="1532953"/>
          </a:xfrm>
          <a:prstGeom prst="straightConnector1">
            <a:avLst/>
          </a:prstGeom>
          <a:noFill/>
          <a:ln w="57150" cap="flat" cmpd="sng">
            <a:solidFill>
              <a:srgbClr val="003399"/>
            </a:solidFill>
            <a:prstDash val="solid"/>
            <a:miter lim="800000"/>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23"/>
                                        </p:tgtEl>
                                        <p:attrNameLst>
                                          <p:attrName>style.visibility</p:attrName>
                                        </p:attrNameLst>
                                      </p:cBhvr>
                                      <p:to>
                                        <p:strVal val="visible"/>
                                      </p:to>
                                    </p:set>
                                    <p:animEffect transition="in" filter="fade">
                                      <p:cBhvr>
                                        <p:cTn id="11" dur="1000"/>
                                        <p:tgtEl>
                                          <p:spTgt spid="3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0"/>
        <p:cNvGrpSpPr/>
        <p:nvPr/>
      </p:nvGrpSpPr>
      <p:grpSpPr>
        <a:xfrm>
          <a:off x="0" y="0"/>
          <a:ext cx="0" cy="0"/>
          <a:chOff x="0" y="0"/>
          <a:chExt cx="0" cy="0"/>
        </a:xfrm>
      </p:grpSpPr>
      <p:pic>
        <p:nvPicPr>
          <p:cNvPr id="331" name="Google Shape;331;p35"/>
          <p:cNvPicPr preferRelativeResize="0"/>
          <p:nvPr/>
        </p:nvPicPr>
        <p:blipFill rotWithShape="1">
          <a:blip r:embed="rId3">
            <a:alphaModFix/>
          </a:blip>
          <a:srcRect/>
          <a:stretch/>
        </p:blipFill>
        <p:spPr>
          <a:xfrm>
            <a:off x="6427506" y="2121535"/>
            <a:ext cx="1938368" cy="1536065"/>
          </a:xfrm>
          <a:prstGeom prst="rect">
            <a:avLst/>
          </a:prstGeom>
          <a:noFill/>
          <a:ln>
            <a:noFill/>
          </a:ln>
        </p:spPr>
      </p:pic>
      <p:sp>
        <p:nvSpPr>
          <p:cNvPr id="332" name="Google Shape;332;p35"/>
          <p:cNvSpPr txBox="1"/>
          <p:nvPr/>
        </p:nvSpPr>
        <p:spPr>
          <a:xfrm>
            <a:off x="380362" y="258901"/>
            <a:ext cx="8504222" cy="66633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1">
                <a:solidFill>
                  <a:srgbClr val="003399"/>
                </a:solidFill>
                <a:latin typeface="Calibri"/>
                <a:ea typeface="Calibri"/>
                <a:cs typeface="Calibri"/>
                <a:sym typeface="Calibri"/>
              </a:rPr>
              <a:t>So, how can we determine basin size?</a:t>
            </a:r>
            <a:endParaRPr/>
          </a:p>
          <a:p>
            <a:pPr marL="0" marR="0" lvl="0" indent="0" algn="l" rtl="0">
              <a:spcBef>
                <a:spcPts val="600"/>
              </a:spcBef>
              <a:spcAft>
                <a:spcPts val="0"/>
              </a:spcAft>
              <a:buNone/>
            </a:pPr>
            <a:r>
              <a:rPr lang="en-US" sz="2800" b="1">
                <a:solidFill>
                  <a:srgbClr val="003399"/>
                </a:solidFill>
                <a:latin typeface="Calibri"/>
                <a:ea typeface="Calibri"/>
                <a:cs typeface="Calibri"/>
                <a:sym typeface="Calibri"/>
              </a:rPr>
              <a:t>Basin size is based upon volume of water in 100-year storm event.</a:t>
            </a:r>
            <a:endParaRPr/>
          </a:p>
          <a:p>
            <a:pPr marL="0" marR="0" lvl="0" indent="0" algn="l" rtl="0">
              <a:spcBef>
                <a:spcPts val="600"/>
              </a:spcBef>
              <a:spcAft>
                <a:spcPts val="0"/>
              </a:spcAft>
              <a:buNone/>
            </a:pPr>
            <a:r>
              <a:rPr lang="en-US" sz="2800" b="1">
                <a:solidFill>
                  <a:srgbClr val="003399"/>
                </a:solidFill>
                <a:latin typeface="Calibri"/>
                <a:ea typeface="Calibri"/>
                <a:cs typeface="Calibri"/>
                <a:sym typeface="Calibri"/>
              </a:rPr>
              <a:t>Volume = </a:t>
            </a:r>
            <a:r>
              <a:rPr lang="en-US" sz="2800">
                <a:solidFill>
                  <a:srgbClr val="003399"/>
                </a:solidFill>
                <a:latin typeface="Calibri"/>
                <a:ea typeface="Calibri"/>
                <a:cs typeface="Calibri"/>
                <a:sym typeface="Calibri"/>
              </a:rPr>
              <a:t>Length x Width x Height (depth)</a:t>
            </a:r>
            <a:endParaRPr/>
          </a:p>
          <a:p>
            <a:pPr marL="0" marR="0" lvl="0" indent="0" algn="l" rtl="0">
              <a:spcBef>
                <a:spcPts val="600"/>
              </a:spcBef>
              <a:spcAft>
                <a:spcPts val="0"/>
              </a:spcAft>
              <a:buNone/>
            </a:pPr>
            <a:r>
              <a:rPr lang="en-US" sz="2800">
                <a:solidFill>
                  <a:srgbClr val="003399"/>
                </a:solidFill>
                <a:latin typeface="Calibri"/>
                <a:ea typeface="Calibri"/>
                <a:cs typeface="Calibri"/>
                <a:sym typeface="Calibri"/>
              </a:rPr>
              <a:t>What is our </a:t>
            </a:r>
            <a:r>
              <a:rPr lang="en-US" sz="2800" b="1">
                <a:solidFill>
                  <a:srgbClr val="003399"/>
                </a:solidFill>
                <a:latin typeface="Calibri"/>
                <a:ea typeface="Calibri"/>
                <a:cs typeface="Calibri"/>
                <a:sym typeface="Calibri"/>
              </a:rPr>
              <a:t>Surface Area</a:t>
            </a:r>
            <a:r>
              <a:rPr lang="en-US" sz="2800">
                <a:solidFill>
                  <a:srgbClr val="003399"/>
                </a:solidFill>
                <a:latin typeface="Calibri"/>
                <a:ea typeface="Calibri"/>
                <a:cs typeface="Calibri"/>
                <a:sym typeface="Calibri"/>
              </a:rPr>
              <a:t>?</a:t>
            </a:r>
            <a:endParaRPr/>
          </a:p>
          <a:p>
            <a:pPr marL="0" marR="0" lvl="0" indent="0" algn="l" rtl="0">
              <a:spcBef>
                <a:spcPts val="600"/>
              </a:spcBef>
              <a:spcAft>
                <a:spcPts val="0"/>
              </a:spcAft>
              <a:buNone/>
            </a:pPr>
            <a:r>
              <a:rPr lang="en-US" sz="2800">
                <a:solidFill>
                  <a:srgbClr val="003399"/>
                </a:solidFill>
                <a:latin typeface="Calibri"/>
                <a:ea typeface="Calibri"/>
                <a:cs typeface="Calibri"/>
                <a:sym typeface="Calibri"/>
              </a:rPr>
              <a:t> 	Length x Width of the basin</a:t>
            </a:r>
            <a:endParaRPr/>
          </a:p>
          <a:p>
            <a:pPr marL="0" marR="0" lvl="0" indent="0" algn="l" rtl="0">
              <a:spcBef>
                <a:spcPts val="600"/>
              </a:spcBef>
              <a:spcAft>
                <a:spcPts val="0"/>
              </a:spcAft>
              <a:buNone/>
            </a:pPr>
            <a:r>
              <a:rPr lang="en-US" sz="2800">
                <a:solidFill>
                  <a:srgbClr val="003399"/>
                </a:solidFill>
                <a:latin typeface="Calibri"/>
                <a:ea typeface="Calibri"/>
                <a:cs typeface="Calibri"/>
                <a:sym typeface="Calibri"/>
              </a:rPr>
              <a:t>What are the units for </a:t>
            </a:r>
            <a:r>
              <a:rPr lang="en-US" sz="2800" b="1">
                <a:solidFill>
                  <a:srgbClr val="003399"/>
                </a:solidFill>
                <a:latin typeface="Calibri"/>
                <a:ea typeface="Calibri"/>
                <a:cs typeface="Calibri"/>
                <a:sym typeface="Calibri"/>
              </a:rPr>
              <a:t>Surface Area</a:t>
            </a:r>
            <a:r>
              <a:rPr lang="en-US" sz="2800">
                <a:solidFill>
                  <a:srgbClr val="003399"/>
                </a:solidFill>
                <a:latin typeface="Calibri"/>
                <a:ea typeface="Calibri"/>
                <a:cs typeface="Calibri"/>
                <a:sym typeface="Calibri"/>
              </a:rPr>
              <a:t>? </a:t>
            </a:r>
            <a:endParaRPr/>
          </a:p>
          <a:p>
            <a:pPr marL="0" marR="0" lvl="0" indent="0" algn="l" rtl="0">
              <a:spcBef>
                <a:spcPts val="600"/>
              </a:spcBef>
              <a:spcAft>
                <a:spcPts val="0"/>
              </a:spcAft>
              <a:buNone/>
            </a:pPr>
            <a:r>
              <a:rPr lang="en-US" sz="2800">
                <a:solidFill>
                  <a:srgbClr val="003399"/>
                </a:solidFill>
                <a:latin typeface="Calibri"/>
                <a:ea typeface="Calibri"/>
                <a:cs typeface="Calibri"/>
                <a:sym typeface="Calibri"/>
              </a:rPr>
              <a:t>	Feet</a:t>
            </a:r>
            <a:r>
              <a:rPr lang="en-US" sz="2800" baseline="30000">
                <a:solidFill>
                  <a:srgbClr val="003399"/>
                </a:solidFill>
                <a:latin typeface="Calibri"/>
                <a:ea typeface="Calibri"/>
                <a:cs typeface="Calibri"/>
                <a:sym typeface="Calibri"/>
              </a:rPr>
              <a:t>2</a:t>
            </a:r>
            <a:endParaRPr sz="2800">
              <a:solidFill>
                <a:srgbClr val="003399"/>
              </a:solidFill>
              <a:latin typeface="Calibri"/>
              <a:ea typeface="Calibri"/>
              <a:cs typeface="Calibri"/>
              <a:sym typeface="Calibri"/>
            </a:endParaRPr>
          </a:p>
          <a:p>
            <a:pPr marL="0" marR="0" lvl="0" indent="0" algn="l" rtl="0">
              <a:spcBef>
                <a:spcPts val="600"/>
              </a:spcBef>
              <a:spcAft>
                <a:spcPts val="0"/>
              </a:spcAft>
              <a:buNone/>
            </a:pPr>
            <a:r>
              <a:rPr lang="en-US" sz="2800">
                <a:solidFill>
                  <a:srgbClr val="003399"/>
                </a:solidFill>
                <a:latin typeface="Calibri"/>
                <a:ea typeface="Calibri"/>
                <a:cs typeface="Calibri"/>
                <a:sym typeface="Calibri"/>
              </a:rPr>
              <a:t>What dimension are we missing from our equation? </a:t>
            </a:r>
            <a:endParaRPr/>
          </a:p>
          <a:p>
            <a:pPr marL="0" marR="0" lvl="0" indent="0" algn="l" rtl="0">
              <a:spcBef>
                <a:spcPts val="600"/>
              </a:spcBef>
              <a:spcAft>
                <a:spcPts val="0"/>
              </a:spcAft>
              <a:buNone/>
            </a:pPr>
            <a:r>
              <a:rPr lang="en-US" sz="2800">
                <a:solidFill>
                  <a:srgbClr val="003399"/>
                </a:solidFill>
                <a:latin typeface="Calibri"/>
                <a:ea typeface="Calibri"/>
                <a:cs typeface="Calibri"/>
                <a:sym typeface="Calibri"/>
              </a:rPr>
              <a:t>	Depth</a:t>
            </a:r>
            <a:endParaRPr/>
          </a:p>
          <a:p>
            <a:pPr marL="0" marR="0" lvl="0" indent="0" algn="l" rtl="0">
              <a:spcBef>
                <a:spcPts val="600"/>
              </a:spcBef>
              <a:spcAft>
                <a:spcPts val="0"/>
              </a:spcAft>
              <a:buNone/>
            </a:pPr>
            <a:r>
              <a:rPr lang="en-US" sz="2800">
                <a:solidFill>
                  <a:srgbClr val="003399"/>
                </a:solidFill>
                <a:latin typeface="Calibri"/>
                <a:ea typeface="Calibri"/>
                <a:cs typeface="Calibri"/>
                <a:sym typeface="Calibri"/>
              </a:rPr>
              <a:t>What are the units for depth?</a:t>
            </a:r>
            <a:endParaRPr/>
          </a:p>
          <a:p>
            <a:pPr marL="0" marR="0" lvl="0" indent="0" algn="l" rtl="0">
              <a:spcBef>
                <a:spcPts val="600"/>
              </a:spcBef>
              <a:spcAft>
                <a:spcPts val="0"/>
              </a:spcAft>
              <a:buNone/>
            </a:pPr>
            <a:r>
              <a:rPr lang="en-US" sz="2800">
                <a:solidFill>
                  <a:srgbClr val="003399"/>
                </a:solidFill>
                <a:latin typeface="Calibri"/>
                <a:ea typeface="Calibri"/>
                <a:cs typeface="Calibri"/>
                <a:sym typeface="Calibri"/>
              </a:rPr>
              <a:t>	Feet</a:t>
            </a:r>
            <a:endParaRPr/>
          </a:p>
          <a:p>
            <a:pPr marL="0" marR="0" lvl="0" indent="0" algn="l" rtl="0">
              <a:spcBef>
                <a:spcPts val="600"/>
              </a:spcBef>
              <a:spcAft>
                <a:spcPts val="0"/>
              </a:spcAft>
              <a:buNone/>
            </a:pPr>
            <a:r>
              <a:rPr lang="en-US" sz="2800">
                <a:solidFill>
                  <a:srgbClr val="003399"/>
                </a:solidFill>
                <a:latin typeface="Calibri"/>
                <a:ea typeface="Calibri"/>
                <a:cs typeface="Calibri"/>
                <a:sym typeface="Calibri"/>
              </a:rPr>
              <a:t>What else do we need to know to figure out Depth?</a:t>
            </a:r>
            <a:endParaRPr sz="3200">
              <a:solidFill>
                <a:srgbClr val="003399"/>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7"/>
        <p:cNvGrpSpPr/>
        <p:nvPr/>
      </p:nvGrpSpPr>
      <p:grpSpPr>
        <a:xfrm>
          <a:off x="0" y="0"/>
          <a:ext cx="0" cy="0"/>
          <a:chOff x="0" y="0"/>
          <a:chExt cx="0" cy="0"/>
        </a:xfrm>
      </p:grpSpPr>
      <p:graphicFrame>
        <p:nvGraphicFramePr>
          <p:cNvPr id="338" name="Google Shape;338;p36"/>
          <p:cNvGraphicFramePr/>
          <p:nvPr/>
        </p:nvGraphicFramePr>
        <p:xfrm>
          <a:off x="881276" y="4654038"/>
          <a:ext cx="7772400" cy="2123490"/>
        </p:xfrm>
        <a:graphic>
          <a:graphicData uri="http://schemas.openxmlformats.org/drawingml/2006/table">
            <a:tbl>
              <a:tblPr firstRow="1" bandRow="1">
                <a:noFill/>
                <a:tableStyleId>{945EAE54-B295-404D-BE2D-E23E38E0296A}</a:tableStyleId>
              </a:tblPr>
              <a:tblGrid>
                <a:gridCol w="1455975">
                  <a:extLst>
                    <a:ext uri="{9D8B030D-6E8A-4147-A177-3AD203B41FA5}">
                      <a16:colId xmlns:a16="http://schemas.microsoft.com/office/drawing/2014/main" val="20000"/>
                    </a:ext>
                  </a:extLst>
                </a:gridCol>
                <a:gridCol w="1458675">
                  <a:extLst>
                    <a:ext uri="{9D8B030D-6E8A-4147-A177-3AD203B41FA5}">
                      <a16:colId xmlns:a16="http://schemas.microsoft.com/office/drawing/2014/main" val="20001"/>
                    </a:ext>
                  </a:extLst>
                </a:gridCol>
                <a:gridCol w="1516025">
                  <a:extLst>
                    <a:ext uri="{9D8B030D-6E8A-4147-A177-3AD203B41FA5}">
                      <a16:colId xmlns:a16="http://schemas.microsoft.com/office/drawing/2014/main" val="20002"/>
                    </a:ext>
                  </a:extLst>
                </a:gridCol>
                <a:gridCol w="1678325">
                  <a:extLst>
                    <a:ext uri="{9D8B030D-6E8A-4147-A177-3AD203B41FA5}">
                      <a16:colId xmlns:a16="http://schemas.microsoft.com/office/drawing/2014/main" val="20003"/>
                    </a:ext>
                  </a:extLst>
                </a:gridCol>
                <a:gridCol w="1663400">
                  <a:extLst>
                    <a:ext uri="{9D8B030D-6E8A-4147-A177-3AD203B41FA5}">
                      <a16:colId xmlns:a16="http://schemas.microsoft.com/office/drawing/2014/main" val="20004"/>
                    </a:ext>
                  </a:extLst>
                </a:gridCol>
              </a:tblGrid>
              <a:tr h="370850">
                <a:tc>
                  <a:txBody>
                    <a:bodyPr/>
                    <a:lstStyle/>
                    <a:p>
                      <a:pPr marL="0" marR="0" lvl="0" indent="0" algn="ctr" rtl="0">
                        <a:spcBef>
                          <a:spcPts val="0"/>
                        </a:spcBef>
                        <a:spcAft>
                          <a:spcPts val="0"/>
                        </a:spcAft>
                        <a:buNone/>
                      </a:pPr>
                      <a:r>
                        <a:rPr lang="en-US" sz="1800" b="1"/>
                        <a:t>Perc Rate</a:t>
                      </a:r>
                      <a:endParaRPr/>
                    </a:p>
                    <a:p>
                      <a:pPr marL="0" marR="0" lvl="0" indent="0" algn="ctr" rtl="0">
                        <a:spcBef>
                          <a:spcPts val="0"/>
                        </a:spcBef>
                        <a:spcAft>
                          <a:spcPts val="0"/>
                        </a:spcAft>
                        <a:buNone/>
                      </a:pPr>
                      <a:r>
                        <a:rPr lang="en-US" sz="1800" b="1"/>
                        <a:t>(in/hr)</a:t>
                      </a:r>
                      <a:endParaRPr/>
                    </a:p>
                  </a:txBody>
                  <a:tcPr marL="91450" marR="91450" marT="45725" marB="45725"/>
                </a:tc>
                <a:tc>
                  <a:txBody>
                    <a:bodyPr/>
                    <a:lstStyle/>
                    <a:p>
                      <a:pPr marL="0" marR="0" lvl="0" indent="0" algn="ctr" rtl="0">
                        <a:spcBef>
                          <a:spcPts val="0"/>
                        </a:spcBef>
                        <a:spcAft>
                          <a:spcPts val="0"/>
                        </a:spcAft>
                        <a:buNone/>
                      </a:pPr>
                      <a:r>
                        <a:rPr lang="en-US" sz="1800" b="1"/>
                        <a:t>Hours</a:t>
                      </a:r>
                      <a:endParaRPr/>
                    </a:p>
                  </a:txBody>
                  <a:tcPr marL="91450" marR="91450" marT="45725" marB="45725"/>
                </a:tc>
                <a:tc>
                  <a:txBody>
                    <a:bodyPr/>
                    <a:lstStyle/>
                    <a:p>
                      <a:pPr marL="0" marR="0" lvl="0" indent="0" algn="ctr" rtl="0">
                        <a:spcBef>
                          <a:spcPts val="0"/>
                        </a:spcBef>
                        <a:spcAft>
                          <a:spcPts val="0"/>
                        </a:spcAft>
                        <a:buNone/>
                      </a:pPr>
                      <a:r>
                        <a:rPr lang="en-US" sz="1800" b="1"/>
                        <a:t>Rate</a:t>
                      </a:r>
                      <a:endParaRPr/>
                    </a:p>
                  </a:txBody>
                  <a:tcPr marL="91450" marR="91450" marT="45725" marB="45725"/>
                </a:tc>
                <a:tc>
                  <a:txBody>
                    <a:bodyPr/>
                    <a:lstStyle/>
                    <a:p>
                      <a:pPr marL="0" marR="0" lvl="0" indent="0" algn="ctr" rtl="0">
                        <a:spcBef>
                          <a:spcPts val="0"/>
                        </a:spcBef>
                        <a:spcAft>
                          <a:spcPts val="0"/>
                        </a:spcAft>
                        <a:buNone/>
                      </a:pPr>
                      <a:r>
                        <a:rPr lang="en-US" sz="1800" b="1"/>
                        <a:t>Depth Basin</a:t>
                      </a:r>
                      <a:endParaRPr/>
                    </a:p>
                    <a:p>
                      <a:pPr marL="0" marR="0" lvl="0" indent="0" algn="ctr" rtl="0">
                        <a:spcBef>
                          <a:spcPts val="0"/>
                        </a:spcBef>
                        <a:spcAft>
                          <a:spcPts val="0"/>
                        </a:spcAft>
                        <a:buNone/>
                      </a:pPr>
                      <a:r>
                        <a:rPr lang="en-US" sz="1800" b="1"/>
                        <a:t>(in)</a:t>
                      </a:r>
                      <a:endParaRPr/>
                    </a:p>
                  </a:txBody>
                  <a:tcPr marL="91450" marR="91450" marT="45725" marB="45725"/>
                </a:tc>
                <a:tc>
                  <a:txBody>
                    <a:bodyPr/>
                    <a:lstStyle/>
                    <a:p>
                      <a:pPr marL="0" marR="0" lvl="0" indent="0" algn="ctr" rtl="0">
                        <a:spcBef>
                          <a:spcPts val="0"/>
                        </a:spcBef>
                        <a:spcAft>
                          <a:spcPts val="0"/>
                        </a:spcAft>
                        <a:buNone/>
                      </a:pPr>
                      <a:r>
                        <a:rPr lang="en-US" sz="1800" b="1"/>
                        <a:t>Depth Basin</a:t>
                      </a:r>
                      <a:endParaRPr/>
                    </a:p>
                    <a:p>
                      <a:pPr marL="0" marR="0" lvl="0" indent="0" algn="ctr" rtl="0">
                        <a:spcBef>
                          <a:spcPts val="0"/>
                        </a:spcBef>
                        <a:spcAft>
                          <a:spcPts val="0"/>
                        </a:spcAft>
                        <a:buNone/>
                      </a:pPr>
                      <a:r>
                        <a:rPr lang="en-US" sz="1800" b="1"/>
                        <a:t>(ft)</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b="1"/>
                        <a:t>0.5</a:t>
                      </a:r>
                      <a:endParaRPr/>
                    </a:p>
                  </a:txBody>
                  <a:tcPr marL="91450" marR="91450" marT="45725" marB="45725"/>
                </a:tc>
                <a:tc>
                  <a:txBody>
                    <a:bodyPr/>
                    <a:lstStyle/>
                    <a:p>
                      <a:pPr marL="0" marR="0" lvl="0" indent="0" algn="ctr" rtl="0">
                        <a:spcBef>
                          <a:spcPts val="0"/>
                        </a:spcBef>
                        <a:spcAft>
                          <a:spcPts val="0"/>
                        </a:spcAft>
                        <a:buNone/>
                      </a:pPr>
                      <a:r>
                        <a:rPr lang="en-US" sz="1800" b="1"/>
                        <a:t>24</a:t>
                      </a:r>
                      <a:endParaRPr/>
                    </a:p>
                  </a:txBody>
                  <a:tcPr marL="91450" marR="91450" marT="45725" marB="45725"/>
                </a:tc>
                <a:tc>
                  <a:txBody>
                    <a:bodyPr/>
                    <a:lstStyle/>
                    <a:p>
                      <a:pPr marL="0" marR="0" lvl="0" indent="0" algn="ctr" rtl="0">
                        <a:spcBef>
                          <a:spcPts val="0"/>
                        </a:spcBef>
                        <a:spcAft>
                          <a:spcPts val="0"/>
                        </a:spcAft>
                        <a:buNone/>
                      </a:pPr>
                      <a:r>
                        <a:rPr lang="en-US" sz="1800" b="1"/>
                        <a:t>Slow</a:t>
                      </a:r>
                      <a:endParaRPr/>
                    </a:p>
                  </a:txBody>
                  <a:tcPr marL="91450" marR="91450" marT="45725" marB="45725"/>
                </a:tc>
                <a:tc>
                  <a:txBody>
                    <a:bodyPr/>
                    <a:lstStyle/>
                    <a:p>
                      <a:pPr marL="0" marR="0" lvl="0" indent="0" algn="ctr" rtl="0">
                        <a:spcBef>
                          <a:spcPts val="0"/>
                        </a:spcBef>
                        <a:spcAft>
                          <a:spcPts val="0"/>
                        </a:spcAft>
                        <a:buNone/>
                      </a:pPr>
                      <a:r>
                        <a:rPr lang="en-US" sz="1800" b="1"/>
                        <a:t>12</a:t>
                      </a:r>
                      <a:endParaRPr/>
                    </a:p>
                  </a:txBody>
                  <a:tcPr marL="91450" marR="91450" marT="45725" marB="45725"/>
                </a:tc>
                <a:tc>
                  <a:txBody>
                    <a:bodyPr/>
                    <a:lstStyle/>
                    <a:p>
                      <a:pPr marL="0" marR="0" lvl="0" indent="0" algn="ctr" rtl="0">
                        <a:spcBef>
                          <a:spcPts val="0"/>
                        </a:spcBef>
                        <a:spcAft>
                          <a:spcPts val="0"/>
                        </a:spcAft>
                        <a:buNone/>
                      </a:pPr>
                      <a:r>
                        <a:rPr lang="en-US" sz="1800" b="1"/>
                        <a:t>1</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US" sz="1800" b="1"/>
                        <a:t>1.0</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b="1"/>
                        <a:t>24</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b="1"/>
                        <a:t>Average</a:t>
                      </a:r>
                      <a:endParaRPr/>
                    </a:p>
                  </a:txBody>
                  <a:tcPr marL="91450" marR="91450" marT="45725" marB="45725"/>
                </a:tc>
                <a:tc>
                  <a:txBody>
                    <a:bodyPr/>
                    <a:lstStyle/>
                    <a:p>
                      <a:pPr marL="0" marR="0" lvl="0" indent="0" algn="ctr" rtl="0">
                        <a:spcBef>
                          <a:spcPts val="0"/>
                        </a:spcBef>
                        <a:spcAft>
                          <a:spcPts val="0"/>
                        </a:spcAft>
                        <a:buNone/>
                      </a:pPr>
                      <a:r>
                        <a:rPr lang="en-US" sz="1800" b="1"/>
                        <a:t>24</a:t>
                      </a:r>
                      <a:endParaRPr/>
                    </a:p>
                  </a:txBody>
                  <a:tcPr marL="91450" marR="91450" marT="45725" marB="45725"/>
                </a:tc>
                <a:tc>
                  <a:txBody>
                    <a:bodyPr/>
                    <a:lstStyle/>
                    <a:p>
                      <a:pPr marL="0" marR="0" lvl="0" indent="0" algn="ctr" rtl="0">
                        <a:spcBef>
                          <a:spcPts val="0"/>
                        </a:spcBef>
                        <a:spcAft>
                          <a:spcPts val="0"/>
                        </a:spcAft>
                        <a:buNone/>
                      </a:pPr>
                      <a:r>
                        <a:rPr lang="en-US" sz="1800" b="1"/>
                        <a:t>2</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US" sz="1800" b="1"/>
                        <a:t>1.5</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b="1"/>
                        <a:t>24</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b="1"/>
                        <a:t>High Average</a:t>
                      </a:r>
                      <a:endParaRPr/>
                    </a:p>
                  </a:txBody>
                  <a:tcPr marL="91450" marR="91450" marT="45725" marB="45725"/>
                </a:tc>
                <a:tc>
                  <a:txBody>
                    <a:bodyPr/>
                    <a:lstStyle/>
                    <a:p>
                      <a:pPr marL="0" marR="0" lvl="0" indent="0" algn="ctr" rtl="0">
                        <a:spcBef>
                          <a:spcPts val="0"/>
                        </a:spcBef>
                        <a:spcAft>
                          <a:spcPts val="0"/>
                        </a:spcAft>
                        <a:buNone/>
                      </a:pPr>
                      <a:r>
                        <a:rPr lang="en-US" sz="1800" b="1"/>
                        <a:t>36</a:t>
                      </a:r>
                      <a:endParaRPr/>
                    </a:p>
                  </a:txBody>
                  <a:tcPr marL="91450" marR="91450" marT="45725" marB="45725"/>
                </a:tc>
                <a:tc>
                  <a:txBody>
                    <a:bodyPr/>
                    <a:lstStyle/>
                    <a:p>
                      <a:pPr marL="0" marR="0" lvl="0" indent="0" algn="ctr" rtl="0">
                        <a:spcBef>
                          <a:spcPts val="0"/>
                        </a:spcBef>
                        <a:spcAft>
                          <a:spcPts val="0"/>
                        </a:spcAft>
                        <a:buNone/>
                      </a:pPr>
                      <a:r>
                        <a:rPr lang="en-US" sz="1800" b="1"/>
                        <a:t>3</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US" sz="1800" b="1"/>
                        <a:t>2.0</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b="1"/>
                        <a:t>24</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b="1"/>
                        <a:t>Fast</a:t>
                      </a:r>
                      <a:endParaRPr/>
                    </a:p>
                  </a:txBody>
                  <a:tcPr marL="91450" marR="91450" marT="45725" marB="45725"/>
                </a:tc>
                <a:tc>
                  <a:txBody>
                    <a:bodyPr/>
                    <a:lstStyle/>
                    <a:p>
                      <a:pPr marL="0" marR="0" lvl="0" indent="0" algn="ctr" rtl="0">
                        <a:spcBef>
                          <a:spcPts val="0"/>
                        </a:spcBef>
                        <a:spcAft>
                          <a:spcPts val="0"/>
                        </a:spcAft>
                        <a:buNone/>
                      </a:pPr>
                      <a:r>
                        <a:rPr lang="en-US" sz="1800" b="1"/>
                        <a:t>48</a:t>
                      </a:r>
                      <a:endParaRPr/>
                    </a:p>
                  </a:txBody>
                  <a:tcPr marL="91450" marR="91450" marT="45725" marB="45725"/>
                </a:tc>
                <a:tc>
                  <a:txBody>
                    <a:bodyPr/>
                    <a:lstStyle/>
                    <a:p>
                      <a:pPr marL="0" marR="0" lvl="0" indent="0" algn="ctr" rtl="0">
                        <a:spcBef>
                          <a:spcPts val="0"/>
                        </a:spcBef>
                        <a:spcAft>
                          <a:spcPts val="0"/>
                        </a:spcAft>
                        <a:buNone/>
                      </a:pPr>
                      <a:r>
                        <a:rPr lang="en-US" sz="1800" b="1"/>
                        <a:t>4</a:t>
                      </a:r>
                      <a:endParaRPr/>
                    </a:p>
                  </a:txBody>
                  <a:tcPr marL="91450" marR="91450" marT="45725" marB="45725"/>
                </a:tc>
                <a:extLst>
                  <a:ext uri="{0D108BD9-81ED-4DB2-BD59-A6C34878D82A}">
                    <a16:rowId xmlns:a16="http://schemas.microsoft.com/office/drawing/2014/main" val="10004"/>
                  </a:ext>
                </a:extLst>
              </a:tr>
            </a:tbl>
          </a:graphicData>
        </a:graphic>
      </p:graphicFrame>
      <p:sp>
        <p:nvSpPr>
          <p:cNvPr id="339" name="Google Shape;339;p36"/>
          <p:cNvSpPr txBox="1"/>
          <p:nvPr/>
        </p:nvSpPr>
        <p:spPr>
          <a:xfrm>
            <a:off x="0" y="119065"/>
            <a:ext cx="7773338" cy="10867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3399"/>
              </a:buClr>
              <a:buSzPts val="4400"/>
              <a:buFont typeface="Calibri"/>
              <a:buNone/>
            </a:pPr>
            <a:r>
              <a:rPr lang="en-US" sz="4400" b="1">
                <a:solidFill>
                  <a:srgbClr val="003399"/>
                </a:solidFill>
                <a:latin typeface="Calibri"/>
                <a:ea typeface="Calibri"/>
                <a:cs typeface="Calibri"/>
                <a:sym typeface="Calibri"/>
              </a:rPr>
              <a:t>Percolation Rate – Basin Depth </a:t>
            </a:r>
            <a:endParaRPr/>
          </a:p>
        </p:txBody>
      </p:sp>
      <p:graphicFrame>
        <p:nvGraphicFramePr>
          <p:cNvPr id="340" name="Google Shape;340;p36"/>
          <p:cNvGraphicFramePr/>
          <p:nvPr/>
        </p:nvGraphicFramePr>
        <p:xfrm>
          <a:off x="1113958" y="948177"/>
          <a:ext cx="7307025" cy="3543350"/>
        </p:xfrm>
        <a:graphic>
          <a:graphicData uri="http://schemas.openxmlformats.org/drawingml/2006/table">
            <a:tbl>
              <a:tblPr firstRow="1" firstCol="1" bandRow="1">
                <a:noFill/>
                <a:tableStyleId>{945EAE54-B295-404D-BE2D-E23E38E0296A}</a:tableStyleId>
              </a:tblPr>
              <a:tblGrid>
                <a:gridCol w="3499075">
                  <a:extLst>
                    <a:ext uri="{9D8B030D-6E8A-4147-A177-3AD203B41FA5}">
                      <a16:colId xmlns:a16="http://schemas.microsoft.com/office/drawing/2014/main" val="20000"/>
                    </a:ext>
                  </a:extLst>
                </a:gridCol>
                <a:gridCol w="3807950">
                  <a:extLst>
                    <a:ext uri="{9D8B030D-6E8A-4147-A177-3AD203B41FA5}">
                      <a16:colId xmlns:a16="http://schemas.microsoft.com/office/drawing/2014/main" val="20001"/>
                    </a:ext>
                  </a:extLst>
                </a:gridCol>
              </a:tblGrid>
              <a:tr h="718850">
                <a:tc>
                  <a:txBody>
                    <a:bodyPr/>
                    <a:lstStyle/>
                    <a:p>
                      <a:pPr marL="0" marR="0" lvl="0" indent="0" algn="l" rtl="0">
                        <a:lnSpc>
                          <a:spcPct val="115000"/>
                        </a:lnSpc>
                        <a:spcBef>
                          <a:spcPts val="0"/>
                        </a:spcBef>
                        <a:spcAft>
                          <a:spcPts val="0"/>
                        </a:spcAft>
                        <a:buNone/>
                      </a:pPr>
                      <a:r>
                        <a:rPr lang="en-US" sz="2400"/>
                        <a:t> Texture</a:t>
                      </a:r>
                      <a:endParaRPr sz="2400">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400"/>
                        <a:t>Estimated Permeability</a:t>
                      </a:r>
                      <a:endParaRPr sz="2400">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564900">
                <a:tc>
                  <a:txBody>
                    <a:bodyPr/>
                    <a:lstStyle/>
                    <a:p>
                      <a:pPr marL="0" marR="0" lvl="0" indent="0" algn="l" rtl="0">
                        <a:lnSpc>
                          <a:spcPct val="115000"/>
                        </a:lnSpc>
                        <a:spcBef>
                          <a:spcPts val="0"/>
                        </a:spcBef>
                        <a:spcAft>
                          <a:spcPts val="0"/>
                        </a:spcAft>
                        <a:buNone/>
                      </a:pPr>
                      <a:r>
                        <a:rPr lang="en-US" sz="2400"/>
                        <a:t>Sand, loamy sand</a:t>
                      </a:r>
                      <a:endParaRPr sz="2400">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000"/>
                        <a:t>Rapid and very rapid (&gt;6.0 in/hr)</a:t>
                      </a:r>
                      <a:endParaRPr sz="2000">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564900">
                <a:tc>
                  <a:txBody>
                    <a:bodyPr/>
                    <a:lstStyle/>
                    <a:p>
                      <a:pPr marL="0" marR="0" lvl="0" indent="0" algn="l" rtl="0">
                        <a:lnSpc>
                          <a:spcPct val="115000"/>
                        </a:lnSpc>
                        <a:spcBef>
                          <a:spcPts val="0"/>
                        </a:spcBef>
                        <a:spcAft>
                          <a:spcPts val="0"/>
                        </a:spcAft>
                        <a:buNone/>
                      </a:pPr>
                      <a:r>
                        <a:rPr lang="en-US" sz="2400"/>
                        <a:t>Sandy loam</a:t>
                      </a:r>
                      <a:endParaRPr sz="2400">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000"/>
                        <a:t>Moderately rapid (2.0 - 6.0 in/hr)</a:t>
                      </a:r>
                      <a:endParaRPr sz="2000">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564900">
                <a:tc>
                  <a:txBody>
                    <a:bodyPr/>
                    <a:lstStyle/>
                    <a:p>
                      <a:pPr marL="0" marR="0" lvl="0" indent="0" algn="l" rtl="0">
                        <a:lnSpc>
                          <a:spcPct val="115000"/>
                        </a:lnSpc>
                        <a:spcBef>
                          <a:spcPts val="0"/>
                        </a:spcBef>
                        <a:spcAft>
                          <a:spcPts val="0"/>
                        </a:spcAft>
                        <a:buNone/>
                      </a:pPr>
                      <a:r>
                        <a:rPr lang="en-US" sz="2400"/>
                        <a:t>Loam, silt loam</a:t>
                      </a:r>
                      <a:endParaRPr sz="2400">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000"/>
                        <a:t>Moderate (0.6 - 2.0 in/hr)</a:t>
                      </a:r>
                      <a:endParaRPr sz="2000">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64900">
                <a:tc>
                  <a:txBody>
                    <a:bodyPr/>
                    <a:lstStyle/>
                    <a:p>
                      <a:pPr marL="0" marR="0" lvl="0" indent="0" algn="l" rtl="0">
                        <a:lnSpc>
                          <a:spcPct val="115000"/>
                        </a:lnSpc>
                        <a:spcBef>
                          <a:spcPts val="0"/>
                        </a:spcBef>
                        <a:spcAft>
                          <a:spcPts val="0"/>
                        </a:spcAft>
                        <a:buNone/>
                      </a:pPr>
                      <a:r>
                        <a:rPr lang="en-US" sz="2400"/>
                        <a:t>Sandy clay loam</a:t>
                      </a:r>
                      <a:endParaRPr sz="2400">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000"/>
                        <a:t>Moderately slow (0.2 - 0.6 in/hr)</a:t>
                      </a:r>
                      <a:endParaRPr sz="2000">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564900">
                <a:tc>
                  <a:txBody>
                    <a:bodyPr/>
                    <a:lstStyle/>
                    <a:p>
                      <a:pPr marL="0" marR="0" lvl="0" indent="0" algn="l" rtl="0">
                        <a:lnSpc>
                          <a:spcPct val="115000"/>
                        </a:lnSpc>
                        <a:spcBef>
                          <a:spcPts val="0"/>
                        </a:spcBef>
                        <a:spcAft>
                          <a:spcPts val="0"/>
                        </a:spcAft>
                        <a:buNone/>
                      </a:pPr>
                      <a:r>
                        <a:rPr lang="en-US" sz="2400"/>
                        <a:t>Clay loam, silty clay loam</a:t>
                      </a:r>
                      <a:endParaRPr sz="2400">
                        <a:latin typeface="Calibri"/>
                        <a:ea typeface="Calibri"/>
                        <a:cs typeface="Calibri"/>
                        <a:sym typeface="Calibri"/>
                      </a:endParaRPr>
                    </a:p>
                  </a:txBody>
                  <a:tcPr marL="68575" marR="68575" marT="0" marB="0"/>
                </a:tc>
                <a:tc>
                  <a:txBody>
                    <a:bodyPr/>
                    <a:lstStyle/>
                    <a:p>
                      <a:pPr marL="0" marR="0" lvl="0" indent="0" algn="l" rtl="0">
                        <a:lnSpc>
                          <a:spcPct val="115000"/>
                        </a:lnSpc>
                        <a:spcBef>
                          <a:spcPts val="0"/>
                        </a:spcBef>
                        <a:spcAft>
                          <a:spcPts val="0"/>
                        </a:spcAft>
                        <a:buNone/>
                      </a:pPr>
                      <a:r>
                        <a:rPr lang="en-US" sz="2000"/>
                        <a:t>Moderately slow (0.2 - 0.6 in/hr)</a:t>
                      </a:r>
                      <a:endParaRPr sz="2000">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bl>
          </a:graphicData>
        </a:graphic>
      </p:graphicFrame>
      <p:sp>
        <p:nvSpPr>
          <p:cNvPr id="341" name="Google Shape;341;p36"/>
          <p:cNvSpPr/>
          <p:nvPr/>
        </p:nvSpPr>
        <p:spPr>
          <a:xfrm>
            <a:off x="130629" y="2153700"/>
            <a:ext cx="1022381" cy="4838114"/>
          </a:xfrm>
          <a:prstGeom prst="curvedRight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346"/>
        <p:cNvGrpSpPr/>
        <p:nvPr/>
      </p:nvGrpSpPr>
      <p:grpSpPr>
        <a:xfrm>
          <a:off x="0" y="0"/>
          <a:ext cx="0" cy="0"/>
          <a:chOff x="0" y="0"/>
          <a:chExt cx="0" cy="0"/>
        </a:xfrm>
      </p:grpSpPr>
      <p:sp>
        <p:nvSpPr>
          <p:cNvPr id="347" name="Google Shape;347;p37"/>
          <p:cNvSpPr txBox="1">
            <a:spLocks noGrp="1"/>
          </p:cNvSpPr>
          <p:nvPr>
            <p:ph type="title"/>
          </p:nvPr>
        </p:nvSpPr>
        <p:spPr>
          <a:xfrm>
            <a:off x="2542124" y="104503"/>
            <a:ext cx="4057633" cy="116259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3399"/>
              </a:buClr>
              <a:buSzPts val="4400"/>
              <a:buFont typeface="Calibri"/>
              <a:buNone/>
            </a:pPr>
            <a:r>
              <a:rPr lang="en-US" b="1">
                <a:solidFill>
                  <a:srgbClr val="003399"/>
                </a:solidFill>
              </a:rPr>
              <a:t>Basin Volume</a:t>
            </a:r>
            <a:endParaRPr/>
          </a:p>
        </p:txBody>
      </p:sp>
      <p:sp>
        <p:nvSpPr>
          <p:cNvPr id="2" name="TextBox 1">
            <a:extLst>
              <a:ext uri="{FF2B5EF4-FFF2-40B4-BE49-F238E27FC236}">
                <a16:creationId xmlns:a16="http://schemas.microsoft.com/office/drawing/2014/main" id="{8F4C5BB8-1155-64B3-DABA-62F85AA731FE}"/>
              </a:ext>
            </a:extLst>
          </p:cNvPr>
          <p:cNvSpPr txBox="1"/>
          <p:nvPr/>
        </p:nvSpPr>
        <p:spPr>
          <a:xfrm>
            <a:off x="198783" y="1085658"/>
            <a:ext cx="8731141"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3200" dirty="0">
                <a:solidFill>
                  <a:schemeClr val="accent5">
                    <a:lumMod val="76000"/>
                  </a:schemeClr>
                </a:solidFill>
                <a:latin typeface="Calibri"/>
                <a:ea typeface="Calibri"/>
                <a:cs typeface="Calibri"/>
              </a:rPr>
              <a:t>Volume of basin = length x width x depth</a:t>
            </a:r>
          </a:p>
          <a:p>
            <a:pPr marL="800100" lvl="1" indent="-342900">
              <a:buAutoNum type="arabicPeriod"/>
            </a:pPr>
            <a:r>
              <a:rPr lang="en-US" sz="3200" dirty="0">
                <a:solidFill>
                  <a:schemeClr val="accent5">
                    <a:lumMod val="76000"/>
                  </a:schemeClr>
                </a:solidFill>
                <a:latin typeface="Calibri"/>
                <a:ea typeface="Calibri"/>
                <a:cs typeface="Calibri"/>
              </a:rPr>
              <a:t>Choose the depth of the basin based on perc rate.</a:t>
            </a:r>
          </a:p>
          <a:p>
            <a:pPr marL="800100" lvl="1" indent="-342900">
              <a:buAutoNum type="arabicPeriod"/>
            </a:pPr>
            <a:r>
              <a:rPr lang="en-US" sz="3200" dirty="0">
                <a:solidFill>
                  <a:schemeClr val="accent5">
                    <a:lumMod val="76000"/>
                  </a:schemeClr>
                </a:solidFill>
                <a:latin typeface="Calibri"/>
                <a:ea typeface="Calibri"/>
                <a:cs typeface="Calibri"/>
              </a:rPr>
              <a:t>Pick the limiting dimension length or width and determine the remaining dimension.</a:t>
            </a:r>
          </a:p>
          <a:p>
            <a:pPr marL="800100" lvl="1" indent="-342900">
              <a:buAutoNum type="arabicPeriod"/>
            </a:pPr>
            <a:r>
              <a:rPr lang="en-US" sz="3200" dirty="0">
                <a:solidFill>
                  <a:schemeClr val="accent5">
                    <a:lumMod val="76000"/>
                  </a:schemeClr>
                </a:solidFill>
                <a:latin typeface="Calibri"/>
                <a:ea typeface="Calibri"/>
                <a:cs typeface="Calibri"/>
              </a:rPr>
              <a:t>Determine length of basin:</a:t>
            </a:r>
          </a:p>
          <a:p>
            <a:pPr marL="800100" lvl="1" indent="-342900">
              <a:buAutoNum type="arabicPeriod"/>
            </a:pPr>
            <a:endParaRPr lang="en-US" sz="3200" dirty="0">
              <a:solidFill>
                <a:schemeClr val="accent5">
                  <a:lumMod val="76000"/>
                </a:schemeClr>
              </a:solidFill>
              <a:latin typeface="Calibri"/>
              <a:ea typeface="Calibri"/>
              <a:cs typeface="Calibri"/>
            </a:endParaRPr>
          </a:p>
          <a:p>
            <a:pPr marL="1257300" lvl="2" indent="-342900">
              <a:buFont typeface="Wingdings"/>
              <a:buChar char="§"/>
            </a:pPr>
            <a:r>
              <a:rPr lang="en-US" sz="2000" dirty="0">
                <a:solidFill>
                  <a:schemeClr val="accent5">
                    <a:lumMod val="76000"/>
                  </a:schemeClr>
                </a:solidFill>
                <a:latin typeface="Calibri"/>
                <a:ea typeface="Calibri"/>
                <a:cs typeface="Calibri"/>
              </a:rPr>
              <a:t>Length = (volume of water for 100-year storm event) / (width x depth)</a:t>
            </a:r>
          </a:p>
          <a:p>
            <a:pPr marL="1257300" lvl="2" indent="-342900">
              <a:buFont typeface="Wingdings"/>
              <a:buChar char="§"/>
            </a:pPr>
            <a:endParaRPr lang="en-US" sz="3200" dirty="0">
              <a:solidFill>
                <a:schemeClr val="accent5">
                  <a:lumMod val="76000"/>
                </a:schemeClr>
              </a:solidFill>
              <a:latin typeface="Calibri"/>
              <a:ea typeface="Calibri"/>
              <a:cs typeface="Calibri"/>
            </a:endParaRPr>
          </a:p>
          <a:p>
            <a:pPr marL="342900" indent="-342900">
              <a:buChar char="•"/>
            </a:pPr>
            <a:r>
              <a:rPr lang="en-US" sz="3200" dirty="0">
                <a:solidFill>
                  <a:schemeClr val="accent5">
                    <a:lumMod val="76000"/>
                  </a:schemeClr>
                </a:solidFill>
                <a:latin typeface="Calibri"/>
                <a:ea typeface="Calibri"/>
                <a:cs typeface="Calibri"/>
              </a:rPr>
              <a:t>Work with Constraints of land area- spread volume into multiple basins if needed.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38"/>
          <p:cNvPicPr preferRelativeResize="0"/>
          <p:nvPr/>
        </p:nvPicPr>
        <p:blipFill rotWithShape="1">
          <a:blip r:embed="rId3">
            <a:alphaModFix/>
          </a:blip>
          <a:srcRect/>
          <a:stretch/>
        </p:blipFill>
        <p:spPr>
          <a:xfrm>
            <a:off x="11051" y="0"/>
            <a:ext cx="9121898" cy="6858000"/>
          </a:xfrm>
          <a:prstGeom prst="rect">
            <a:avLst/>
          </a:prstGeom>
          <a:noFill/>
          <a:ln>
            <a:noFill/>
          </a:ln>
        </p:spPr>
      </p:pic>
      <p:pic>
        <p:nvPicPr>
          <p:cNvPr id="355" name="Google Shape;355;p38"/>
          <p:cNvPicPr preferRelativeResize="0"/>
          <p:nvPr/>
        </p:nvPicPr>
        <p:blipFill rotWithShape="1">
          <a:blip r:embed="rId4">
            <a:alphaModFix/>
          </a:blip>
          <a:srcRect/>
          <a:stretch/>
        </p:blipFill>
        <p:spPr>
          <a:xfrm>
            <a:off x="223932" y="1517513"/>
            <a:ext cx="1920081" cy="1517779"/>
          </a:xfrm>
          <a:prstGeom prst="rect">
            <a:avLst/>
          </a:prstGeom>
          <a:noFill/>
          <a:ln>
            <a:noFill/>
          </a:ln>
        </p:spPr>
      </p:pic>
      <p:pic>
        <p:nvPicPr>
          <p:cNvPr id="356" name="Google Shape;356;p38"/>
          <p:cNvPicPr preferRelativeResize="0"/>
          <p:nvPr/>
        </p:nvPicPr>
        <p:blipFill rotWithShape="1">
          <a:blip r:embed="rId5">
            <a:alphaModFix/>
          </a:blip>
          <a:srcRect/>
          <a:stretch/>
        </p:blipFill>
        <p:spPr>
          <a:xfrm>
            <a:off x="223932" y="3341459"/>
            <a:ext cx="1938368" cy="1499492"/>
          </a:xfrm>
          <a:prstGeom prst="rect">
            <a:avLst/>
          </a:prstGeom>
          <a:noFill/>
          <a:ln>
            <a:noFill/>
          </a:ln>
        </p:spPr>
      </p:pic>
      <p:pic>
        <p:nvPicPr>
          <p:cNvPr id="357" name="Google Shape;357;p38"/>
          <p:cNvPicPr preferRelativeResize="0"/>
          <p:nvPr/>
        </p:nvPicPr>
        <p:blipFill rotWithShape="1">
          <a:blip r:embed="rId6">
            <a:alphaModFix/>
          </a:blip>
          <a:srcRect/>
          <a:stretch/>
        </p:blipFill>
        <p:spPr>
          <a:xfrm>
            <a:off x="223932" y="5095022"/>
            <a:ext cx="1938368" cy="1536065"/>
          </a:xfrm>
          <a:prstGeom prst="rect">
            <a:avLst/>
          </a:prstGeom>
          <a:noFill/>
          <a:ln>
            <a:noFill/>
          </a:ln>
        </p:spPr>
      </p:pic>
      <p:sp>
        <p:nvSpPr>
          <p:cNvPr id="358" name="Google Shape;358;p38"/>
          <p:cNvSpPr/>
          <p:nvPr/>
        </p:nvSpPr>
        <p:spPr>
          <a:xfrm>
            <a:off x="1823523" y="1290600"/>
            <a:ext cx="2225963" cy="52322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Diagram from: </a:t>
            </a:r>
            <a:r>
              <a:rPr lang="en-US" sz="1400" i="1">
                <a:solidFill>
                  <a:schemeClr val="dk1"/>
                </a:solidFill>
                <a:latin typeface="Arial"/>
                <a:ea typeface="Arial"/>
                <a:cs typeface="Arial"/>
                <a:sym typeface="Arial"/>
              </a:rPr>
              <a:t>Watershed Management Group</a:t>
            </a:r>
            <a:endParaRPr sz="14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3"/>
        <p:cNvGrpSpPr/>
        <p:nvPr/>
      </p:nvGrpSpPr>
      <p:grpSpPr>
        <a:xfrm>
          <a:off x="0" y="0"/>
          <a:ext cx="0" cy="0"/>
          <a:chOff x="0" y="0"/>
          <a:chExt cx="0" cy="0"/>
        </a:xfrm>
      </p:grpSpPr>
      <p:sp>
        <p:nvSpPr>
          <p:cNvPr id="364" name="Google Shape;364;p39"/>
          <p:cNvSpPr txBox="1"/>
          <p:nvPr/>
        </p:nvSpPr>
        <p:spPr>
          <a:xfrm>
            <a:off x="206507" y="1541961"/>
            <a:ext cx="8496622" cy="483325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Clr>
                <a:schemeClr val="dk1"/>
              </a:buClr>
              <a:buSzPts val="2800"/>
              <a:buFont typeface="Noto Sans Symbols"/>
              <a:buChar char="✔"/>
            </a:pPr>
            <a:r>
              <a:rPr lang="en-US" sz="2800" dirty="0">
                <a:solidFill>
                  <a:schemeClr val="dk1"/>
                </a:solidFill>
                <a:latin typeface="Calibri"/>
                <a:ea typeface="Calibri"/>
                <a:cs typeface="Calibri"/>
                <a:sym typeface="Calibri"/>
              </a:rPr>
              <a:t>Volume </a:t>
            </a:r>
            <a:r>
              <a:rPr lang="en-US" sz="4000" baseline="-25000" dirty="0">
                <a:solidFill>
                  <a:schemeClr val="dk1"/>
                </a:solidFill>
                <a:latin typeface="Calibri"/>
                <a:ea typeface="Calibri"/>
                <a:cs typeface="Calibri"/>
                <a:sym typeface="Calibri"/>
              </a:rPr>
              <a:t>Basin(s) </a:t>
            </a:r>
            <a:r>
              <a:rPr lang="en-US" sz="2800" dirty="0">
                <a:solidFill>
                  <a:schemeClr val="dk1"/>
                </a:solidFill>
                <a:latin typeface="Calibri"/>
                <a:ea typeface="Calibri"/>
                <a:cs typeface="Calibri"/>
                <a:sym typeface="Calibri"/>
              </a:rPr>
              <a:t>= Volume </a:t>
            </a:r>
            <a:r>
              <a:rPr lang="en-US" sz="4000" baseline="-25000" dirty="0">
                <a:solidFill>
                  <a:schemeClr val="dk1"/>
                </a:solidFill>
                <a:latin typeface="Calibri"/>
                <a:ea typeface="Calibri"/>
                <a:cs typeface="Calibri"/>
                <a:sym typeface="Calibri"/>
              </a:rPr>
              <a:t>rain</a:t>
            </a:r>
            <a:r>
              <a:rPr lang="en-US" sz="2800" baseline="-25000" dirty="0">
                <a:solidFill>
                  <a:schemeClr val="dk1"/>
                </a:solidFill>
                <a:latin typeface="Calibri"/>
                <a:ea typeface="Calibri"/>
                <a:cs typeface="Calibri"/>
                <a:sym typeface="Calibri"/>
              </a:rPr>
              <a:t> </a:t>
            </a:r>
            <a:r>
              <a:rPr lang="en-US" sz="2800" dirty="0">
                <a:solidFill>
                  <a:schemeClr val="dk1"/>
                </a:solidFill>
                <a:latin typeface="Calibri"/>
                <a:ea typeface="Calibri"/>
                <a:cs typeface="Calibri"/>
                <a:sym typeface="Calibri"/>
              </a:rPr>
              <a:t>(100-year storm event)</a:t>
            </a:r>
            <a:endParaRPr dirty="0">
              <a:solidFill>
                <a:schemeClr val="dk1"/>
              </a:solidFill>
            </a:endParaRPr>
          </a:p>
          <a:p>
            <a:pPr marL="342900" marR="0" lvl="0" indent="-342900" algn="l" rtl="0">
              <a:lnSpc>
                <a:spcPct val="107000"/>
              </a:lnSpc>
              <a:spcBef>
                <a:spcPts val="1200"/>
              </a:spcBef>
              <a:spcAft>
                <a:spcPts val="0"/>
              </a:spcAft>
              <a:buClr>
                <a:schemeClr val="dk1"/>
              </a:buClr>
              <a:buSzPts val="2800"/>
              <a:buFont typeface="Noto Sans Symbols"/>
              <a:buChar char="✔"/>
            </a:pPr>
            <a:r>
              <a:rPr lang="en-US" sz="2800" dirty="0">
                <a:solidFill>
                  <a:schemeClr val="dk1"/>
                </a:solidFill>
                <a:latin typeface="Calibri"/>
                <a:ea typeface="Calibri"/>
                <a:cs typeface="Calibri"/>
                <a:sym typeface="Calibri"/>
              </a:rPr>
              <a:t>Perc Rate determines Basin Depth</a:t>
            </a:r>
            <a:endParaRPr dirty="0">
              <a:solidFill>
                <a:schemeClr val="dk1"/>
              </a:solidFill>
            </a:endParaRPr>
          </a:p>
          <a:p>
            <a:pPr marL="342900" marR="0" lvl="0" indent="-342900" algn="l" rtl="0">
              <a:lnSpc>
                <a:spcPct val="107000"/>
              </a:lnSpc>
              <a:spcBef>
                <a:spcPts val="1200"/>
              </a:spcBef>
              <a:spcAft>
                <a:spcPts val="0"/>
              </a:spcAft>
              <a:buClr>
                <a:schemeClr val="dk1"/>
              </a:buClr>
              <a:buSzPts val="2800"/>
              <a:buFont typeface="Noto Sans Symbols"/>
              <a:buChar char="✔"/>
            </a:pPr>
            <a:r>
              <a:rPr lang="en-US" sz="2800" dirty="0">
                <a:solidFill>
                  <a:schemeClr val="dk1"/>
                </a:solidFill>
                <a:latin typeface="Calibri"/>
                <a:ea typeface="Calibri"/>
                <a:cs typeface="Calibri"/>
                <a:sym typeface="Calibri"/>
              </a:rPr>
              <a:t>Safety Constraints affect Basin Depth</a:t>
            </a:r>
            <a:endParaRPr dirty="0">
              <a:solidFill>
                <a:schemeClr val="dk1"/>
              </a:solidFill>
            </a:endParaRPr>
          </a:p>
          <a:p>
            <a:pPr marL="342900" marR="0" lvl="0" indent="-342900" algn="l" rtl="0">
              <a:lnSpc>
                <a:spcPct val="107000"/>
              </a:lnSpc>
              <a:spcBef>
                <a:spcPts val="1200"/>
              </a:spcBef>
              <a:spcAft>
                <a:spcPts val="0"/>
              </a:spcAft>
              <a:buClr>
                <a:schemeClr val="dk1"/>
              </a:buClr>
              <a:buSzPts val="2800"/>
              <a:buFont typeface="Noto Sans Symbols"/>
              <a:buChar char="✔"/>
            </a:pPr>
            <a:r>
              <a:rPr lang="en-US" sz="2800" dirty="0">
                <a:solidFill>
                  <a:schemeClr val="dk1"/>
                </a:solidFill>
                <a:latin typeface="Calibri"/>
                <a:ea typeface="Calibri"/>
                <a:cs typeface="Calibri"/>
                <a:sym typeface="Calibri"/>
              </a:rPr>
              <a:t>Area available for basins affect Basin Size</a:t>
            </a:r>
            <a:endParaRPr dirty="0">
              <a:solidFill>
                <a:schemeClr val="dk1"/>
              </a:solidFill>
            </a:endParaRPr>
          </a:p>
          <a:p>
            <a:pPr marL="342900" marR="0" lvl="0" indent="-342900" algn="l" rtl="0">
              <a:lnSpc>
                <a:spcPct val="107000"/>
              </a:lnSpc>
              <a:spcBef>
                <a:spcPts val="1200"/>
              </a:spcBef>
              <a:spcAft>
                <a:spcPts val="0"/>
              </a:spcAft>
              <a:buClr>
                <a:schemeClr val="dk1"/>
              </a:buClr>
              <a:buSzPts val="2800"/>
              <a:buFont typeface="Noto Sans Symbols"/>
              <a:buChar char="✔"/>
            </a:pPr>
            <a:r>
              <a:rPr lang="en-US" sz="2800" dirty="0">
                <a:solidFill>
                  <a:schemeClr val="dk1"/>
                </a:solidFill>
                <a:latin typeface="Calibri"/>
                <a:ea typeface="Calibri"/>
                <a:cs typeface="Calibri"/>
                <a:sym typeface="Calibri"/>
              </a:rPr>
              <a:t>Elevation Differences affect Basin Design</a:t>
            </a:r>
            <a:endParaRPr dirty="0">
              <a:solidFill>
                <a:schemeClr val="dk1"/>
              </a:solidFill>
            </a:endParaRPr>
          </a:p>
          <a:p>
            <a:pPr marL="342900" indent="-342900">
              <a:lnSpc>
                <a:spcPct val="107000"/>
              </a:lnSpc>
              <a:spcBef>
                <a:spcPts val="1200"/>
              </a:spcBef>
              <a:buClr>
                <a:schemeClr val="dk1"/>
              </a:buClr>
              <a:buSzPts val="2800"/>
              <a:buFont typeface="Noto Sans Symbols"/>
              <a:buChar char="✔"/>
            </a:pPr>
            <a:r>
              <a:rPr lang="en-US" sz="2800" dirty="0">
                <a:solidFill>
                  <a:schemeClr val="dk1"/>
                </a:solidFill>
                <a:latin typeface="Calibri"/>
                <a:ea typeface="Calibri"/>
                <a:cs typeface="Calibri"/>
                <a:sym typeface="Calibri"/>
              </a:rPr>
              <a:t>Constrained by distance from building or runoff surface, slope, utility lines</a:t>
            </a:r>
            <a:endParaRPr dirty="0">
              <a:solidFill>
                <a:schemeClr val="dk1"/>
              </a:solidFill>
            </a:endParaRPr>
          </a:p>
          <a:p>
            <a:pPr marL="342900" indent="-342900">
              <a:lnSpc>
                <a:spcPct val="107000"/>
              </a:lnSpc>
              <a:spcBef>
                <a:spcPts val="1200"/>
              </a:spcBef>
              <a:buClr>
                <a:schemeClr val="dk1"/>
              </a:buClr>
              <a:buSzPts val="2800"/>
              <a:buFont typeface="Noto Sans Symbols"/>
              <a:buChar char="✔"/>
            </a:pPr>
            <a:r>
              <a:rPr lang="en-US" sz="2800" dirty="0">
                <a:solidFill>
                  <a:schemeClr val="dk1"/>
                </a:solidFill>
                <a:latin typeface="Calibri"/>
                <a:ea typeface="Calibri"/>
                <a:cs typeface="Calibri"/>
                <a:sym typeface="Calibri"/>
              </a:rPr>
              <a:t>State laws about pooled water</a:t>
            </a:r>
            <a:endParaRPr dirty="0">
              <a:solidFill>
                <a:schemeClr val="dk1"/>
              </a:solidFill>
            </a:endParaRPr>
          </a:p>
        </p:txBody>
      </p:sp>
      <p:sp>
        <p:nvSpPr>
          <p:cNvPr id="365" name="Google Shape;365;p39"/>
          <p:cNvSpPr txBox="1"/>
          <p:nvPr/>
        </p:nvSpPr>
        <p:spPr>
          <a:xfrm>
            <a:off x="4245895" y="179797"/>
            <a:ext cx="4763438" cy="762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3399"/>
              </a:buClr>
              <a:buSzPts val="3200"/>
              <a:buFont typeface="Calibri"/>
              <a:buNone/>
            </a:pPr>
            <a:r>
              <a:rPr lang="en-US" sz="3200" b="1" dirty="0">
                <a:solidFill>
                  <a:srgbClr val="003399"/>
                </a:solidFill>
                <a:latin typeface="Calibri"/>
                <a:ea typeface="Calibri"/>
                <a:cs typeface="Calibri"/>
                <a:sym typeface="Calibri"/>
              </a:rPr>
              <a:t>Basin Design</a:t>
            </a:r>
            <a:endParaRPr dirty="0"/>
          </a:p>
        </p:txBody>
      </p:sp>
      <p:pic>
        <p:nvPicPr>
          <p:cNvPr id="366" name="Google Shape;366;p39"/>
          <p:cNvPicPr preferRelativeResize="0"/>
          <p:nvPr/>
        </p:nvPicPr>
        <p:blipFill rotWithShape="1">
          <a:blip r:embed="rId3">
            <a:alphaModFix/>
          </a:blip>
          <a:srcRect/>
          <a:stretch/>
        </p:blipFill>
        <p:spPr>
          <a:xfrm>
            <a:off x="6953719" y="2660967"/>
            <a:ext cx="1938368" cy="1536065"/>
          </a:xfrm>
          <a:prstGeom prst="rect">
            <a:avLst/>
          </a:prstGeom>
          <a:noFill/>
          <a:ln>
            <a:noFill/>
          </a:ln>
        </p:spPr>
      </p:pic>
      <p:sp>
        <p:nvSpPr>
          <p:cNvPr id="367" name="Google Shape;367;p39"/>
          <p:cNvSpPr txBox="1"/>
          <p:nvPr/>
        </p:nvSpPr>
        <p:spPr>
          <a:xfrm>
            <a:off x="510372" y="341632"/>
            <a:ext cx="6117242"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CBFC2"/>
              </a:buClr>
              <a:buSzPts val="3600"/>
              <a:buFont typeface="Calibri"/>
              <a:buNone/>
            </a:pPr>
            <a:r>
              <a:rPr lang="en-US" sz="3600" b="1" i="0" u="none" strike="noStrike" cap="none">
                <a:solidFill>
                  <a:srgbClr val="4CBFC2"/>
                </a:solidFill>
                <a:latin typeface="Calibri"/>
                <a:ea typeface="Calibri"/>
                <a:cs typeface="Calibri"/>
                <a:sym typeface="Calibri"/>
              </a:rPr>
              <a:t>RELATE:</a:t>
            </a:r>
            <a:endParaRPr sz="3600" b="0" i="0" u="none" strike="noStrike" cap="none">
              <a:solidFill>
                <a:srgbClr val="4CBFC2"/>
              </a:solidFill>
              <a:latin typeface="Calibri"/>
              <a:ea typeface="Calibri"/>
              <a:cs typeface="Calibri"/>
              <a:sym typeface="Calibri"/>
            </a:endParaRPr>
          </a:p>
          <a:p>
            <a:pPr marL="571500" marR="0" lvl="0" indent="-571500" algn="l" rtl="0">
              <a:lnSpc>
                <a:spcPct val="100000"/>
              </a:lnSpc>
              <a:spcBef>
                <a:spcPts val="0"/>
              </a:spcBef>
              <a:spcAft>
                <a:spcPts val="0"/>
              </a:spcAft>
              <a:buClr>
                <a:srgbClr val="4CBFC2"/>
              </a:buClr>
              <a:buSzPts val="3600"/>
              <a:buFont typeface="Arial"/>
              <a:buChar char="•"/>
            </a:pPr>
            <a:r>
              <a:rPr lang="en-US" sz="3600" b="0" i="0" u="none" strike="noStrike" cap="none">
                <a:solidFill>
                  <a:srgbClr val="4CBFC2"/>
                </a:solidFill>
                <a:latin typeface="Calibri"/>
                <a:ea typeface="Calibri"/>
                <a:cs typeface="Calibri"/>
                <a:sym typeface="Calibri"/>
              </a:rPr>
              <a:t>How are the parts related?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2"/>
        <p:cNvGrpSpPr/>
        <p:nvPr/>
      </p:nvGrpSpPr>
      <p:grpSpPr>
        <a:xfrm>
          <a:off x="0" y="0"/>
          <a:ext cx="0" cy="0"/>
          <a:chOff x="0" y="0"/>
          <a:chExt cx="0" cy="0"/>
        </a:xfrm>
      </p:grpSpPr>
      <p:sp>
        <p:nvSpPr>
          <p:cNvPr id="373" name="Google Shape;373;p40"/>
          <p:cNvSpPr/>
          <p:nvPr/>
        </p:nvSpPr>
        <p:spPr>
          <a:xfrm>
            <a:off x="601943" y="1052208"/>
            <a:ext cx="8518848" cy="5388655"/>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2800" b="1">
                <a:solidFill>
                  <a:srgbClr val="96C93D"/>
                </a:solidFill>
                <a:latin typeface="Calibri"/>
                <a:ea typeface="Calibri"/>
                <a:cs typeface="Calibri"/>
                <a:sym typeface="Calibri"/>
              </a:rPr>
              <a:t>BUILD THE SYSTEM:</a:t>
            </a:r>
            <a:r>
              <a:rPr lang="en-US"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a:p>
            <a:pPr marL="342900" marR="0" lvl="0" indent="-342900" algn="l" rtl="0">
              <a:lnSpc>
                <a:spcPct val="107000"/>
              </a:lnSpc>
              <a:spcBef>
                <a:spcPts val="800"/>
              </a:spcBef>
              <a:spcAft>
                <a:spcPts val="0"/>
              </a:spcAft>
              <a:buClr>
                <a:srgbClr val="92D050"/>
              </a:buClr>
              <a:buSzPts val="2800"/>
              <a:buFont typeface="Noto Sans Symbols"/>
              <a:buChar char="∙"/>
            </a:pPr>
            <a:r>
              <a:rPr lang="en-US" sz="2800" b="1">
                <a:solidFill>
                  <a:srgbClr val="92D050"/>
                </a:solidFill>
                <a:latin typeface="Calibri"/>
                <a:ea typeface="Calibri"/>
                <a:cs typeface="Calibri"/>
                <a:sym typeface="Calibri"/>
              </a:rPr>
              <a:t>Identify all of data needed to size basins that meet the criteria for a 100-year storm and city ordinances pertaining to standing water.</a:t>
            </a:r>
            <a:endParaRPr sz="2800">
              <a:solidFill>
                <a:schemeClr val="dk1"/>
              </a:solidFill>
              <a:latin typeface="Calibri"/>
              <a:ea typeface="Calibri"/>
              <a:cs typeface="Calibri"/>
              <a:sym typeface="Calibri"/>
            </a:endParaRPr>
          </a:p>
          <a:p>
            <a:pPr marL="0" marR="0" lvl="0" indent="0" algn="l" rtl="0">
              <a:spcBef>
                <a:spcPts val="800"/>
              </a:spcBef>
              <a:spcAft>
                <a:spcPts val="0"/>
              </a:spcAft>
              <a:buNone/>
            </a:pPr>
            <a:r>
              <a:rPr lang="en-US" sz="2800" b="1">
                <a:solidFill>
                  <a:srgbClr val="96C93D"/>
                </a:solidFill>
                <a:latin typeface="Calibri"/>
                <a:ea typeface="Calibri"/>
                <a:cs typeface="Calibri"/>
                <a:sym typeface="Calibri"/>
              </a:rPr>
              <a:t>BUILD THE SYSTEM:</a:t>
            </a:r>
            <a:r>
              <a:rPr lang="en-US" sz="2800">
                <a:solidFill>
                  <a:schemeClr val="dk1"/>
                </a:solidFill>
                <a:latin typeface="Calibri"/>
                <a:ea typeface="Calibri"/>
                <a:cs typeface="Calibri"/>
                <a:sym typeface="Calibri"/>
              </a:rPr>
              <a:t> </a:t>
            </a:r>
            <a:endParaRPr sz="2800">
              <a:solidFill>
                <a:schemeClr val="dk1"/>
              </a:solidFill>
              <a:latin typeface="Times New Roman"/>
              <a:ea typeface="Times New Roman"/>
              <a:cs typeface="Times New Roman"/>
              <a:sym typeface="Times New Roman"/>
            </a:endParaRPr>
          </a:p>
          <a:p>
            <a:pPr marL="342900" marR="0" lvl="0" indent="-342900" algn="l" rtl="0">
              <a:spcBef>
                <a:spcPts val="600"/>
              </a:spcBef>
              <a:spcAft>
                <a:spcPts val="0"/>
              </a:spcAft>
              <a:buClr>
                <a:srgbClr val="92D050"/>
              </a:buClr>
              <a:buSzPts val="2800"/>
              <a:buFont typeface="Noto Sans Symbols"/>
              <a:buChar char="∙"/>
            </a:pPr>
            <a:r>
              <a:rPr lang="en-US" sz="2800" b="1">
                <a:solidFill>
                  <a:srgbClr val="92D050"/>
                </a:solidFill>
                <a:latin typeface="Calibri"/>
                <a:ea typeface="Calibri"/>
                <a:cs typeface="Calibri"/>
                <a:sym typeface="Calibri"/>
              </a:rPr>
              <a:t>Use mathematics and computational thinking to size infiltration basins to most optimally meet the engineering design challenge. </a:t>
            </a:r>
            <a:endParaRPr sz="2800">
              <a:solidFill>
                <a:schemeClr val="dk1"/>
              </a:solidFill>
              <a:latin typeface="Times New Roman"/>
              <a:ea typeface="Times New Roman"/>
              <a:cs typeface="Times New Roman"/>
              <a:sym typeface="Times New Roman"/>
            </a:endParaRPr>
          </a:p>
          <a:p>
            <a:pPr marL="0" marR="0" lvl="0" indent="0" algn="l" rtl="0">
              <a:spcBef>
                <a:spcPts val="600"/>
              </a:spcBef>
              <a:spcAft>
                <a:spcPts val="0"/>
              </a:spcAft>
              <a:buNone/>
            </a:pPr>
            <a:r>
              <a:rPr lang="en-US" sz="2800" b="1">
                <a:solidFill>
                  <a:srgbClr val="4CBFC2"/>
                </a:solidFill>
                <a:latin typeface="Calibri"/>
                <a:ea typeface="Calibri"/>
                <a:cs typeface="Calibri"/>
                <a:sym typeface="Calibri"/>
              </a:rPr>
              <a:t>RELATE</a:t>
            </a:r>
            <a:r>
              <a:rPr lang="en-US" sz="2800">
                <a:solidFill>
                  <a:schemeClr val="dk1"/>
                </a:solidFill>
                <a:latin typeface="Times New Roman"/>
                <a:ea typeface="Times New Roman"/>
                <a:cs typeface="Times New Roman"/>
                <a:sym typeface="Times New Roman"/>
              </a:rPr>
              <a:t> </a:t>
            </a:r>
            <a:endParaRPr/>
          </a:p>
          <a:p>
            <a:pPr marL="342900" marR="0" lvl="0" indent="-342900" algn="l" rtl="0">
              <a:spcBef>
                <a:spcPts val="600"/>
              </a:spcBef>
              <a:spcAft>
                <a:spcPts val="0"/>
              </a:spcAft>
              <a:buClr>
                <a:srgbClr val="4CBFC2"/>
              </a:buClr>
              <a:buSzPts val="2800"/>
              <a:buFont typeface="Noto Sans Symbols"/>
              <a:buChar char="∙"/>
            </a:pPr>
            <a:r>
              <a:rPr lang="en-US" sz="2800" b="1">
                <a:solidFill>
                  <a:srgbClr val="4CBFC2"/>
                </a:solidFill>
                <a:latin typeface="Calibri"/>
                <a:ea typeface="Calibri"/>
                <a:cs typeface="Calibri"/>
                <a:sym typeface="Calibri"/>
              </a:rPr>
              <a:t>Plan and carry out investigations that relate water storage needs to water supply and demand.</a:t>
            </a:r>
            <a:endParaRPr sz="2800">
              <a:solidFill>
                <a:schemeClr val="dk1"/>
              </a:solidFill>
              <a:latin typeface="Times New Roman"/>
              <a:ea typeface="Times New Roman"/>
              <a:cs typeface="Times New Roman"/>
              <a:sym typeface="Times New Roman"/>
            </a:endParaRPr>
          </a:p>
        </p:txBody>
      </p:sp>
      <p:sp>
        <p:nvSpPr>
          <p:cNvPr id="374" name="Google Shape;374;p40"/>
          <p:cNvSpPr txBox="1"/>
          <p:nvPr/>
        </p:nvSpPr>
        <p:spPr>
          <a:xfrm>
            <a:off x="312458" y="244170"/>
            <a:ext cx="8229600" cy="8080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1E4E79"/>
              </a:buClr>
              <a:buSzPts val="4290"/>
              <a:buFont typeface="Calibri"/>
              <a:buNone/>
            </a:pPr>
            <a:r>
              <a:rPr lang="en-US" sz="4290" b="1">
                <a:solidFill>
                  <a:srgbClr val="1E4E79"/>
                </a:solidFill>
                <a:latin typeface="Calibri"/>
                <a:ea typeface="Calibri"/>
                <a:cs typeface="Calibri"/>
                <a:sym typeface="Calibri"/>
              </a:rPr>
              <a:t>What Did We Learn?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3"/>
        <p:cNvGrpSpPr/>
        <p:nvPr/>
      </p:nvGrpSpPr>
      <p:grpSpPr>
        <a:xfrm>
          <a:off x="0" y="0"/>
          <a:ext cx="0" cy="0"/>
          <a:chOff x="0" y="0"/>
          <a:chExt cx="0" cy="0"/>
        </a:xfrm>
      </p:grpSpPr>
      <p:sp>
        <p:nvSpPr>
          <p:cNvPr id="114" name="Google Shape;114;p16"/>
          <p:cNvSpPr txBox="1"/>
          <p:nvPr/>
        </p:nvSpPr>
        <p:spPr>
          <a:xfrm>
            <a:off x="692088" y="507560"/>
            <a:ext cx="8055610"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96C93D"/>
                </a:solidFill>
                <a:latin typeface="Calibri"/>
                <a:ea typeface="Calibri"/>
                <a:cs typeface="Calibri"/>
                <a:sym typeface="Calibri"/>
              </a:rPr>
              <a:t>BUILD THE SYSTEM:</a:t>
            </a:r>
            <a:endParaRPr sz="4000">
              <a:solidFill>
                <a:schemeClr val="dk1"/>
              </a:solidFill>
              <a:latin typeface="Calibri"/>
              <a:ea typeface="Calibri"/>
              <a:cs typeface="Calibri"/>
              <a:sym typeface="Calibri"/>
            </a:endParaRPr>
          </a:p>
          <a:p>
            <a:pPr marL="571500" marR="0" lvl="0" indent="-571500" algn="l" rtl="0">
              <a:spcBef>
                <a:spcPts val="0"/>
              </a:spcBef>
              <a:spcAft>
                <a:spcPts val="0"/>
              </a:spcAft>
              <a:buClr>
                <a:srgbClr val="96C93D"/>
              </a:buClr>
              <a:buSzPts val="4000"/>
              <a:buFont typeface="Arial"/>
              <a:buChar char="•"/>
            </a:pPr>
            <a:r>
              <a:rPr lang="en-US" sz="4000">
                <a:solidFill>
                  <a:srgbClr val="96C93D"/>
                </a:solidFill>
                <a:latin typeface="Calibri"/>
                <a:ea typeface="Calibri"/>
                <a:cs typeface="Calibri"/>
                <a:sym typeface="Calibri"/>
              </a:rPr>
              <a:t>What are the parts of a rainwater harvesting system? </a:t>
            </a:r>
            <a:endParaRPr/>
          </a:p>
        </p:txBody>
      </p:sp>
      <p:sp>
        <p:nvSpPr>
          <p:cNvPr id="115" name="Google Shape;115;p16"/>
          <p:cNvSpPr txBox="1"/>
          <p:nvPr/>
        </p:nvSpPr>
        <p:spPr>
          <a:xfrm>
            <a:off x="686478" y="2750584"/>
            <a:ext cx="8055610"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4CBFC2"/>
                </a:solidFill>
                <a:latin typeface="Calibri"/>
                <a:ea typeface="Calibri"/>
                <a:cs typeface="Calibri"/>
                <a:sym typeface="Calibri"/>
              </a:rPr>
              <a:t>RELATE:</a:t>
            </a:r>
            <a:endParaRPr sz="4000">
              <a:solidFill>
                <a:srgbClr val="4CBFC2"/>
              </a:solidFill>
              <a:latin typeface="Calibri"/>
              <a:ea typeface="Calibri"/>
              <a:cs typeface="Calibri"/>
              <a:sym typeface="Calibri"/>
            </a:endParaRPr>
          </a:p>
          <a:p>
            <a:pPr marL="571500" marR="0" lvl="0" indent="-571500" algn="l" rtl="0">
              <a:spcBef>
                <a:spcPts val="0"/>
              </a:spcBef>
              <a:spcAft>
                <a:spcPts val="0"/>
              </a:spcAft>
              <a:buClr>
                <a:srgbClr val="4CBFC2"/>
              </a:buClr>
              <a:buSzPts val="4000"/>
              <a:buFont typeface="Arial"/>
              <a:buChar char="•"/>
            </a:pPr>
            <a:r>
              <a:rPr lang="en-US" sz="4000">
                <a:solidFill>
                  <a:srgbClr val="4CBFC2"/>
                </a:solidFill>
                <a:latin typeface="Calibri"/>
                <a:ea typeface="Calibri"/>
                <a:cs typeface="Calibri"/>
                <a:sym typeface="Calibri"/>
              </a:rPr>
              <a:t>How are the parts related to our criteria and constraints?</a:t>
            </a:r>
            <a:endParaRPr/>
          </a:p>
        </p:txBody>
      </p:sp>
      <p:pic>
        <p:nvPicPr>
          <p:cNvPr id="116" name="Google Shape;116;p16"/>
          <p:cNvPicPr preferRelativeResize="0"/>
          <p:nvPr/>
        </p:nvPicPr>
        <p:blipFill rotWithShape="1">
          <a:blip r:embed="rId3">
            <a:alphaModFix/>
          </a:blip>
          <a:srcRect/>
          <a:stretch/>
        </p:blipFill>
        <p:spPr>
          <a:xfrm>
            <a:off x="3602816" y="5038553"/>
            <a:ext cx="1938368" cy="1499492"/>
          </a:xfrm>
          <a:prstGeom prst="rect">
            <a:avLst/>
          </a:prstGeom>
          <a:noFill/>
          <a:ln>
            <a:noFill/>
          </a:ln>
        </p:spPr>
      </p:pic>
      <p:pic>
        <p:nvPicPr>
          <p:cNvPr id="117" name="Google Shape;117;p16"/>
          <p:cNvPicPr preferRelativeResize="0"/>
          <p:nvPr/>
        </p:nvPicPr>
        <p:blipFill rotWithShape="1">
          <a:blip r:embed="rId4">
            <a:alphaModFix/>
          </a:blip>
          <a:srcRect/>
          <a:stretch/>
        </p:blipFill>
        <p:spPr>
          <a:xfrm>
            <a:off x="6437213" y="5001980"/>
            <a:ext cx="1938368" cy="1536065"/>
          </a:xfrm>
          <a:prstGeom prst="rect">
            <a:avLst/>
          </a:prstGeom>
          <a:noFill/>
          <a:ln>
            <a:noFill/>
          </a:ln>
        </p:spPr>
      </p:pic>
      <p:pic>
        <p:nvPicPr>
          <p:cNvPr id="118" name="Google Shape;118;p16"/>
          <p:cNvPicPr preferRelativeResize="0"/>
          <p:nvPr/>
        </p:nvPicPr>
        <p:blipFill rotWithShape="1">
          <a:blip r:embed="rId5">
            <a:alphaModFix/>
          </a:blip>
          <a:srcRect/>
          <a:stretch/>
        </p:blipFill>
        <p:spPr>
          <a:xfrm>
            <a:off x="842690" y="5038553"/>
            <a:ext cx="1920081" cy="15177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7"/>
          <p:cNvPicPr preferRelativeResize="0"/>
          <p:nvPr/>
        </p:nvPicPr>
        <p:blipFill rotWithShape="1">
          <a:blip r:embed="rId3">
            <a:alphaModFix/>
          </a:blip>
          <a:srcRect/>
          <a:stretch/>
        </p:blipFill>
        <p:spPr>
          <a:xfrm>
            <a:off x="-308034" y="1"/>
            <a:ext cx="9466784" cy="7093960"/>
          </a:xfrm>
          <a:prstGeom prst="rect">
            <a:avLst/>
          </a:prstGeom>
          <a:noFill/>
          <a:ln>
            <a:noFill/>
          </a:ln>
        </p:spPr>
      </p:pic>
      <p:grpSp>
        <p:nvGrpSpPr>
          <p:cNvPr id="125" name="Google Shape;125;p17"/>
          <p:cNvGrpSpPr/>
          <p:nvPr/>
        </p:nvGrpSpPr>
        <p:grpSpPr>
          <a:xfrm>
            <a:off x="4183687" y="674825"/>
            <a:ext cx="3935969" cy="954425"/>
            <a:chOff x="0" y="38409"/>
            <a:chExt cx="3240507" cy="954423"/>
          </a:xfrm>
        </p:grpSpPr>
        <p:sp>
          <p:nvSpPr>
            <p:cNvPr id="126" name="Google Shape;126;p17"/>
            <p:cNvSpPr/>
            <p:nvPr/>
          </p:nvSpPr>
          <p:spPr>
            <a:xfrm>
              <a:off x="0" y="38409"/>
              <a:ext cx="3240507" cy="954423"/>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17"/>
            <p:cNvSpPr/>
            <p:nvPr/>
          </p:nvSpPr>
          <p:spPr>
            <a:xfrm>
              <a:off x="474561" y="223234"/>
              <a:ext cx="2291385" cy="584772"/>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1. Collection</a:t>
              </a:r>
              <a:endParaRPr/>
            </a:p>
          </p:txBody>
        </p:sp>
      </p:grpSp>
      <p:grpSp>
        <p:nvGrpSpPr>
          <p:cNvPr id="128" name="Google Shape;128;p17"/>
          <p:cNvGrpSpPr/>
          <p:nvPr/>
        </p:nvGrpSpPr>
        <p:grpSpPr>
          <a:xfrm>
            <a:off x="4864766" y="1334515"/>
            <a:ext cx="4279234" cy="2989404"/>
            <a:chOff x="0" y="-1"/>
            <a:chExt cx="4279232" cy="2989402"/>
          </a:xfrm>
        </p:grpSpPr>
        <p:sp>
          <p:nvSpPr>
            <p:cNvPr id="129" name="Google Shape;129;p17"/>
            <p:cNvSpPr/>
            <p:nvPr/>
          </p:nvSpPr>
          <p:spPr>
            <a:xfrm>
              <a:off x="0" y="-1"/>
              <a:ext cx="4279232" cy="2989402"/>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17"/>
            <p:cNvSpPr/>
            <p:nvPr/>
          </p:nvSpPr>
          <p:spPr>
            <a:xfrm>
              <a:off x="626679" y="1202314"/>
              <a:ext cx="3025874" cy="584773"/>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2. Conveyance</a:t>
              </a:r>
              <a:endParaRPr/>
            </a:p>
          </p:txBody>
        </p:sp>
      </p:grpSp>
      <p:grpSp>
        <p:nvGrpSpPr>
          <p:cNvPr id="131" name="Google Shape;131;p17"/>
          <p:cNvGrpSpPr/>
          <p:nvPr/>
        </p:nvGrpSpPr>
        <p:grpSpPr>
          <a:xfrm>
            <a:off x="2453151" y="4538460"/>
            <a:ext cx="4704520" cy="979059"/>
            <a:chOff x="0" y="0"/>
            <a:chExt cx="6063916" cy="1743238"/>
          </a:xfrm>
        </p:grpSpPr>
        <p:sp>
          <p:nvSpPr>
            <p:cNvPr id="132" name="Google Shape;132;p17"/>
            <p:cNvSpPr/>
            <p:nvPr/>
          </p:nvSpPr>
          <p:spPr>
            <a:xfrm>
              <a:off x="0" y="0"/>
              <a:ext cx="6063916" cy="1743238"/>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17"/>
            <p:cNvSpPr/>
            <p:nvPr/>
          </p:nvSpPr>
          <p:spPr>
            <a:xfrm>
              <a:off x="888039" y="579233"/>
              <a:ext cx="4287837" cy="584772"/>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3. Infiltration</a:t>
              </a:r>
              <a:endParaRPr/>
            </a:p>
          </p:txBody>
        </p:sp>
      </p:grpSp>
      <p:grpSp>
        <p:nvGrpSpPr>
          <p:cNvPr id="134" name="Google Shape;134;p17"/>
          <p:cNvGrpSpPr/>
          <p:nvPr/>
        </p:nvGrpSpPr>
        <p:grpSpPr>
          <a:xfrm>
            <a:off x="2670820" y="5759958"/>
            <a:ext cx="4550980" cy="1143963"/>
            <a:chOff x="0" y="0"/>
            <a:chExt cx="6063916" cy="1743238"/>
          </a:xfrm>
        </p:grpSpPr>
        <p:sp>
          <p:nvSpPr>
            <p:cNvPr id="135" name="Google Shape;135;p17"/>
            <p:cNvSpPr/>
            <p:nvPr/>
          </p:nvSpPr>
          <p:spPr>
            <a:xfrm>
              <a:off x="0" y="0"/>
              <a:ext cx="6063916" cy="1743238"/>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17"/>
            <p:cNvSpPr/>
            <p:nvPr/>
          </p:nvSpPr>
          <p:spPr>
            <a:xfrm>
              <a:off x="888039" y="579233"/>
              <a:ext cx="4287837" cy="584772"/>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4. Storage</a:t>
              </a:r>
              <a:endParaRPr sz="3200" b="1">
                <a:solidFill>
                  <a:srgbClr val="0D0D0D"/>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711458" y="187443"/>
            <a:ext cx="7773338" cy="211162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2624C"/>
              </a:buClr>
              <a:buSzPts val="4000"/>
              <a:buFont typeface="Calibri"/>
              <a:buNone/>
            </a:pPr>
            <a:r>
              <a:rPr lang="en-US" sz="4000" b="1">
                <a:solidFill>
                  <a:srgbClr val="F2624C"/>
                </a:solidFill>
                <a:latin typeface="Calibri"/>
                <a:ea typeface="Calibri"/>
                <a:cs typeface="Calibri"/>
                <a:sym typeface="Calibri"/>
              </a:rPr>
              <a:t>DISTINGUISH: </a:t>
            </a:r>
            <a:r>
              <a:rPr lang="en-US">
                <a:solidFill>
                  <a:srgbClr val="F2624C"/>
                </a:solidFill>
              </a:rPr>
              <a:t>What are the parts of Collection?</a:t>
            </a:r>
            <a:endParaRPr>
              <a:solidFill>
                <a:srgbClr val="D60820"/>
              </a:solidFill>
            </a:endParaRPr>
          </a:p>
        </p:txBody>
      </p:sp>
      <p:pic>
        <p:nvPicPr>
          <p:cNvPr id="143" name="Google Shape;143;p18"/>
          <p:cNvPicPr preferRelativeResize="0"/>
          <p:nvPr/>
        </p:nvPicPr>
        <p:blipFill rotWithShape="1">
          <a:blip r:embed="rId3">
            <a:alphaModFix/>
          </a:blip>
          <a:srcRect l="34573" t="11818" r="12936" b="7642"/>
          <a:stretch/>
        </p:blipFill>
        <p:spPr>
          <a:xfrm>
            <a:off x="205434" y="2543046"/>
            <a:ext cx="3839749" cy="3314019"/>
          </a:xfrm>
          <a:prstGeom prst="rect">
            <a:avLst/>
          </a:prstGeom>
          <a:noFill/>
          <a:ln>
            <a:noFill/>
          </a:ln>
        </p:spPr>
      </p:pic>
      <p:pic>
        <p:nvPicPr>
          <p:cNvPr id="144" name="Google Shape;144;p18"/>
          <p:cNvPicPr preferRelativeResize="0"/>
          <p:nvPr/>
        </p:nvPicPr>
        <p:blipFill rotWithShape="1">
          <a:blip r:embed="rId4">
            <a:alphaModFix/>
          </a:blip>
          <a:srcRect/>
          <a:stretch/>
        </p:blipFill>
        <p:spPr>
          <a:xfrm>
            <a:off x="4169664" y="2333887"/>
            <a:ext cx="4974336" cy="37307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9"/>
        <p:cNvGrpSpPr/>
        <p:nvPr/>
      </p:nvGrpSpPr>
      <p:grpSpPr>
        <a:xfrm>
          <a:off x="0" y="0"/>
          <a:ext cx="0" cy="0"/>
          <a:chOff x="0" y="0"/>
          <a:chExt cx="0" cy="0"/>
        </a:xfrm>
      </p:grpSpPr>
      <p:pic>
        <p:nvPicPr>
          <p:cNvPr id="151" name="Google Shape;151;p19"/>
          <p:cNvPicPr preferRelativeResize="0"/>
          <p:nvPr/>
        </p:nvPicPr>
        <p:blipFill rotWithShape="1">
          <a:blip r:embed="rId3">
            <a:alphaModFix/>
          </a:blip>
          <a:srcRect/>
          <a:stretch/>
        </p:blipFill>
        <p:spPr>
          <a:xfrm>
            <a:off x="238852" y="5164099"/>
            <a:ext cx="1993227" cy="1517779"/>
          </a:xfrm>
          <a:prstGeom prst="rect">
            <a:avLst/>
          </a:prstGeom>
          <a:noFill/>
          <a:ln>
            <a:noFill/>
          </a:ln>
        </p:spPr>
      </p:pic>
      <p:pic>
        <p:nvPicPr>
          <p:cNvPr id="152" name="Google Shape;152;p19"/>
          <p:cNvPicPr preferRelativeResize="0"/>
          <p:nvPr/>
        </p:nvPicPr>
        <p:blipFill rotWithShape="1">
          <a:blip r:embed="rId4">
            <a:alphaModFix/>
          </a:blip>
          <a:srcRect/>
          <a:stretch/>
        </p:blipFill>
        <p:spPr>
          <a:xfrm>
            <a:off x="6877025" y="5148859"/>
            <a:ext cx="1920081" cy="1517779"/>
          </a:xfrm>
          <a:prstGeom prst="rect">
            <a:avLst/>
          </a:prstGeom>
          <a:noFill/>
          <a:ln>
            <a:noFill/>
          </a:ln>
        </p:spPr>
      </p:pic>
      <p:sp>
        <p:nvSpPr>
          <p:cNvPr id="153" name="Google Shape;153;p19"/>
          <p:cNvSpPr/>
          <p:nvPr/>
        </p:nvSpPr>
        <p:spPr>
          <a:xfrm>
            <a:off x="236373" y="219508"/>
            <a:ext cx="8028396" cy="2523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42A9AB"/>
                </a:solidFill>
                <a:latin typeface="Calibri"/>
                <a:ea typeface="Calibri"/>
                <a:cs typeface="Calibri"/>
                <a:sym typeface="Calibri"/>
              </a:rPr>
              <a:t>RELATE:  </a:t>
            </a:r>
            <a:r>
              <a:rPr lang="en-US" sz="3200" b="1">
                <a:solidFill>
                  <a:srgbClr val="42A9AB"/>
                </a:solidFill>
                <a:latin typeface="Calibri"/>
                <a:ea typeface="Calibri"/>
                <a:cs typeface="Calibri"/>
                <a:sym typeface="Calibri"/>
              </a:rPr>
              <a:t>What are the relationships between the amount of water that falls on a surface and the amount of water that runs off a surface?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descr="A screenshot of a graph&#10;&#10;AI-generated content may be incorrect.">
            <a:extLst>
              <a:ext uri="{FF2B5EF4-FFF2-40B4-BE49-F238E27FC236}">
                <a16:creationId xmlns:a16="http://schemas.microsoft.com/office/drawing/2014/main" id="{64AFD1A1-F096-9012-C9FD-E82BB5F9E6EF}"/>
              </a:ext>
            </a:extLst>
          </p:cNvPr>
          <p:cNvPicPr>
            <a:picLocks noChangeAspect="1"/>
          </p:cNvPicPr>
          <p:nvPr/>
        </p:nvPicPr>
        <p:blipFill>
          <a:blip r:embed="rId5"/>
          <a:stretch>
            <a:fillRect/>
          </a:stretch>
        </p:blipFill>
        <p:spPr>
          <a:xfrm>
            <a:off x="2426227" y="2230759"/>
            <a:ext cx="4301058" cy="4164199"/>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59"/>
        <p:cNvGrpSpPr/>
        <p:nvPr/>
      </p:nvGrpSpPr>
      <p:grpSpPr>
        <a:xfrm>
          <a:off x="0" y="0"/>
          <a:ext cx="0" cy="0"/>
          <a:chOff x="0" y="0"/>
          <a:chExt cx="0" cy="0"/>
        </a:xfrm>
      </p:grpSpPr>
      <p:sp>
        <p:nvSpPr>
          <p:cNvPr id="160" name="Google Shape;160;p20"/>
          <p:cNvSpPr txBox="1">
            <a:spLocks noGrp="1"/>
          </p:cNvSpPr>
          <p:nvPr>
            <p:ph type="body" idx="4294967295"/>
          </p:nvPr>
        </p:nvSpPr>
        <p:spPr>
          <a:xfrm>
            <a:off x="512333" y="421258"/>
            <a:ext cx="4456067" cy="31013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2A9AB"/>
              </a:buClr>
              <a:buSzPts val="4800"/>
              <a:buNone/>
            </a:pPr>
            <a:r>
              <a:rPr lang="en-US" sz="4800" b="1">
                <a:solidFill>
                  <a:srgbClr val="42A9AB"/>
                </a:solidFill>
                <a:latin typeface="Calibri"/>
                <a:ea typeface="Calibri"/>
                <a:cs typeface="Calibri"/>
                <a:sym typeface="Calibri"/>
              </a:rPr>
              <a:t>RELATE:</a:t>
            </a:r>
            <a:endParaRPr/>
          </a:p>
          <a:p>
            <a:pPr marL="285750" lvl="0" indent="-285750" algn="l" rtl="0">
              <a:lnSpc>
                <a:spcPct val="90000"/>
              </a:lnSpc>
              <a:spcBef>
                <a:spcPts val="1000"/>
              </a:spcBef>
              <a:spcAft>
                <a:spcPts val="0"/>
              </a:spcAft>
              <a:buClr>
                <a:srgbClr val="42A9AB"/>
              </a:buClr>
              <a:buSzPts val="4000"/>
              <a:buChar char="•"/>
            </a:pPr>
            <a:r>
              <a:rPr lang="en-US" sz="4000" b="1">
                <a:solidFill>
                  <a:srgbClr val="42A9AB"/>
                </a:solidFill>
                <a:latin typeface="Calibri"/>
                <a:ea typeface="Calibri"/>
                <a:cs typeface="Calibri"/>
                <a:sym typeface="Calibri"/>
              </a:rPr>
              <a:t>What is the difference between a roof area and a paved area?</a:t>
            </a:r>
            <a:endParaRPr/>
          </a:p>
        </p:txBody>
      </p:sp>
      <p:sp>
        <p:nvSpPr>
          <p:cNvPr id="161" name="Google Shape;161;p20"/>
          <p:cNvSpPr txBox="1"/>
          <p:nvPr/>
        </p:nvSpPr>
        <p:spPr>
          <a:xfrm>
            <a:off x="371989" y="4109957"/>
            <a:ext cx="8093700" cy="24366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90000"/>
              </a:lnSpc>
              <a:spcBef>
                <a:spcPts val="0"/>
              </a:spcBef>
              <a:spcAft>
                <a:spcPts val="0"/>
              </a:spcAft>
              <a:buClr>
                <a:srgbClr val="42A9AB"/>
              </a:buClr>
              <a:buSzPts val="4000"/>
              <a:buFont typeface="Arial"/>
              <a:buChar char="•"/>
            </a:pPr>
            <a:r>
              <a:rPr lang="en-US" sz="4000" b="1">
                <a:solidFill>
                  <a:srgbClr val="42A9AB"/>
                </a:solidFill>
                <a:latin typeface="Calibri"/>
                <a:ea typeface="Calibri"/>
                <a:cs typeface="Calibri"/>
                <a:sym typeface="Calibri"/>
              </a:rPr>
              <a:t>Which do you think would be easier to harvest water from? </a:t>
            </a:r>
            <a:endParaRPr/>
          </a:p>
          <a:p>
            <a:pPr marL="285750" marR="0" lvl="0" indent="-285750" algn="l" rtl="0">
              <a:lnSpc>
                <a:spcPct val="90000"/>
              </a:lnSpc>
              <a:spcBef>
                <a:spcPts val="1000"/>
              </a:spcBef>
              <a:spcAft>
                <a:spcPts val="0"/>
              </a:spcAft>
              <a:buClr>
                <a:srgbClr val="42A9AB"/>
              </a:buClr>
              <a:buSzPts val="4000"/>
              <a:buFont typeface="Arial"/>
              <a:buChar char="•"/>
            </a:pPr>
            <a:r>
              <a:rPr lang="en-US" sz="4000" b="1">
                <a:solidFill>
                  <a:srgbClr val="42A9AB"/>
                </a:solidFill>
                <a:latin typeface="Calibri"/>
                <a:ea typeface="Calibri"/>
                <a:cs typeface="Calibri"/>
                <a:sym typeface="Calibri"/>
              </a:rPr>
              <a:t>What can you add to Criteria/Constraints for Collection?</a:t>
            </a:r>
            <a:endParaRPr sz="4000" b="1">
              <a:solidFill>
                <a:srgbClr val="42A9AB"/>
              </a:solidFill>
              <a:latin typeface="Calibri"/>
              <a:ea typeface="Calibri"/>
              <a:cs typeface="Calibri"/>
              <a:sym typeface="Calibri"/>
            </a:endParaRPr>
          </a:p>
        </p:txBody>
      </p:sp>
      <p:pic>
        <p:nvPicPr>
          <p:cNvPr id="2" name="Picture 1" descr="A flooded street with trash on the ground&#10;&#10;AI-generated content may be incorrect.">
            <a:extLst>
              <a:ext uri="{FF2B5EF4-FFF2-40B4-BE49-F238E27FC236}">
                <a16:creationId xmlns:a16="http://schemas.microsoft.com/office/drawing/2014/main" id="{2E3DCBD4-26D3-4666-E47C-870CF059BFAA}"/>
              </a:ext>
            </a:extLst>
          </p:cNvPr>
          <p:cNvPicPr>
            <a:picLocks noChangeAspect="1"/>
          </p:cNvPicPr>
          <p:nvPr/>
        </p:nvPicPr>
        <p:blipFill>
          <a:blip r:embed="rId3"/>
          <a:srcRect l="218" r="551" b="35131"/>
          <a:stretch/>
        </p:blipFill>
        <p:spPr>
          <a:xfrm>
            <a:off x="4656044" y="515471"/>
            <a:ext cx="3815287" cy="33841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7"/>
        <p:cNvGrpSpPr/>
        <p:nvPr/>
      </p:nvGrpSpPr>
      <p:grpSpPr>
        <a:xfrm>
          <a:off x="0" y="0"/>
          <a:ext cx="0" cy="0"/>
          <a:chOff x="0" y="0"/>
          <a:chExt cx="0" cy="0"/>
        </a:xfrm>
      </p:grpSpPr>
      <p:grpSp>
        <p:nvGrpSpPr>
          <p:cNvPr id="168" name="Google Shape;168;p21"/>
          <p:cNvGrpSpPr/>
          <p:nvPr/>
        </p:nvGrpSpPr>
        <p:grpSpPr>
          <a:xfrm>
            <a:off x="-16043" y="1366718"/>
            <a:ext cx="9161337" cy="5491282"/>
            <a:chOff x="-17337" y="585820"/>
            <a:chExt cx="9161337" cy="6864103"/>
          </a:xfrm>
        </p:grpSpPr>
        <p:pic>
          <p:nvPicPr>
            <p:cNvPr id="169" name="Google Shape;169;p21"/>
            <p:cNvPicPr preferRelativeResize="0"/>
            <p:nvPr/>
          </p:nvPicPr>
          <p:blipFill rotWithShape="1">
            <a:blip r:embed="rId3">
              <a:alphaModFix/>
            </a:blip>
            <a:srcRect/>
            <a:stretch/>
          </p:blipFill>
          <p:spPr>
            <a:xfrm>
              <a:off x="-17337" y="585820"/>
              <a:ext cx="9160043" cy="6864103"/>
            </a:xfrm>
            <a:prstGeom prst="rect">
              <a:avLst/>
            </a:prstGeom>
            <a:noFill/>
            <a:ln>
              <a:noFill/>
            </a:ln>
          </p:spPr>
        </p:pic>
        <p:grpSp>
          <p:nvGrpSpPr>
            <p:cNvPr id="170" name="Google Shape;170;p21"/>
            <p:cNvGrpSpPr/>
            <p:nvPr/>
          </p:nvGrpSpPr>
          <p:grpSpPr>
            <a:xfrm>
              <a:off x="4183687" y="687888"/>
              <a:ext cx="3935969" cy="954425"/>
              <a:chOff x="0" y="38409"/>
              <a:chExt cx="3240507" cy="954423"/>
            </a:xfrm>
          </p:grpSpPr>
          <p:sp>
            <p:nvSpPr>
              <p:cNvPr id="171" name="Google Shape;171;p21"/>
              <p:cNvSpPr/>
              <p:nvPr/>
            </p:nvSpPr>
            <p:spPr>
              <a:xfrm>
                <a:off x="0" y="38409"/>
                <a:ext cx="3240507" cy="954423"/>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21"/>
              <p:cNvSpPr/>
              <p:nvPr/>
            </p:nvSpPr>
            <p:spPr>
              <a:xfrm>
                <a:off x="474561" y="223234"/>
                <a:ext cx="2291385" cy="584772"/>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1. Collection</a:t>
                </a:r>
                <a:endParaRPr/>
              </a:p>
            </p:txBody>
          </p:sp>
        </p:grpSp>
        <p:grpSp>
          <p:nvGrpSpPr>
            <p:cNvPr id="173" name="Google Shape;173;p21"/>
            <p:cNvGrpSpPr/>
            <p:nvPr/>
          </p:nvGrpSpPr>
          <p:grpSpPr>
            <a:xfrm>
              <a:off x="4864766" y="1347578"/>
              <a:ext cx="4279234" cy="2989404"/>
              <a:chOff x="0" y="-1"/>
              <a:chExt cx="4279232" cy="2989402"/>
            </a:xfrm>
          </p:grpSpPr>
          <p:sp>
            <p:nvSpPr>
              <p:cNvPr id="174" name="Google Shape;174;p21"/>
              <p:cNvSpPr/>
              <p:nvPr/>
            </p:nvSpPr>
            <p:spPr>
              <a:xfrm>
                <a:off x="0" y="-1"/>
                <a:ext cx="4279232" cy="2989402"/>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21"/>
              <p:cNvSpPr/>
              <p:nvPr/>
            </p:nvSpPr>
            <p:spPr>
              <a:xfrm>
                <a:off x="626679" y="1202314"/>
                <a:ext cx="3025874" cy="584773"/>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2. Conveyance</a:t>
                </a:r>
                <a:endParaRPr/>
              </a:p>
            </p:txBody>
          </p:sp>
        </p:grpSp>
        <p:grpSp>
          <p:nvGrpSpPr>
            <p:cNvPr id="176" name="Google Shape;176;p21"/>
            <p:cNvGrpSpPr/>
            <p:nvPr/>
          </p:nvGrpSpPr>
          <p:grpSpPr>
            <a:xfrm>
              <a:off x="2453151" y="4551523"/>
              <a:ext cx="4704520" cy="979059"/>
              <a:chOff x="0" y="0"/>
              <a:chExt cx="6063916" cy="1743238"/>
            </a:xfrm>
          </p:grpSpPr>
          <p:sp>
            <p:nvSpPr>
              <p:cNvPr id="177" name="Google Shape;177;p21"/>
              <p:cNvSpPr/>
              <p:nvPr/>
            </p:nvSpPr>
            <p:spPr>
              <a:xfrm>
                <a:off x="0" y="0"/>
                <a:ext cx="6063916" cy="1743238"/>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21"/>
              <p:cNvSpPr/>
              <p:nvPr/>
            </p:nvSpPr>
            <p:spPr>
              <a:xfrm>
                <a:off x="888039" y="579234"/>
                <a:ext cx="4287837" cy="584771"/>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3. Infiltration</a:t>
                </a:r>
                <a:endParaRPr/>
              </a:p>
            </p:txBody>
          </p:sp>
        </p:grpSp>
        <p:grpSp>
          <p:nvGrpSpPr>
            <p:cNvPr id="179" name="Google Shape;179;p21"/>
            <p:cNvGrpSpPr/>
            <p:nvPr/>
          </p:nvGrpSpPr>
          <p:grpSpPr>
            <a:xfrm>
              <a:off x="2670820" y="5773021"/>
              <a:ext cx="4550980" cy="1143963"/>
              <a:chOff x="0" y="0"/>
              <a:chExt cx="6063916" cy="1743238"/>
            </a:xfrm>
          </p:grpSpPr>
          <p:sp>
            <p:nvSpPr>
              <p:cNvPr id="180" name="Google Shape;180;p21"/>
              <p:cNvSpPr/>
              <p:nvPr/>
            </p:nvSpPr>
            <p:spPr>
              <a:xfrm>
                <a:off x="0" y="0"/>
                <a:ext cx="6063916" cy="1743238"/>
              </a:xfrm>
              <a:prstGeom prst="ellipse">
                <a:avLst/>
              </a:prstGeom>
              <a:solidFill>
                <a:srgbClr val="FFFFFF">
                  <a:alpha val="40000"/>
                </a:srgbClr>
              </a:solid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21"/>
              <p:cNvSpPr/>
              <p:nvPr/>
            </p:nvSpPr>
            <p:spPr>
              <a:xfrm>
                <a:off x="888039" y="579233"/>
                <a:ext cx="4287837" cy="584772"/>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200" b="1">
                    <a:solidFill>
                      <a:srgbClr val="0D0D0D"/>
                    </a:solidFill>
                    <a:latin typeface="Calibri"/>
                    <a:ea typeface="Calibri"/>
                    <a:cs typeface="Calibri"/>
                    <a:sym typeface="Calibri"/>
                  </a:rPr>
                  <a:t>4. Storage</a:t>
                </a:r>
                <a:endParaRPr sz="3200" b="1">
                  <a:solidFill>
                    <a:srgbClr val="0D0D0D"/>
                  </a:solidFill>
                  <a:latin typeface="Calibri"/>
                  <a:ea typeface="Calibri"/>
                  <a:cs typeface="Calibri"/>
                  <a:sym typeface="Calibri"/>
                </a:endParaRPr>
              </a:p>
            </p:txBody>
          </p:sp>
        </p:grpSp>
      </p:grpSp>
      <p:sp>
        <p:nvSpPr>
          <p:cNvPr id="182" name="Google Shape;182;p21"/>
          <p:cNvSpPr txBox="1">
            <a:spLocks noGrp="1"/>
          </p:cNvSpPr>
          <p:nvPr>
            <p:ph type="title"/>
          </p:nvPr>
        </p:nvSpPr>
        <p:spPr>
          <a:xfrm>
            <a:off x="745276" y="55301"/>
            <a:ext cx="7773338" cy="15961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2624C"/>
              </a:buClr>
              <a:buSzPts val="3200"/>
              <a:buFont typeface="Calibri"/>
              <a:buNone/>
            </a:pPr>
            <a:r>
              <a:rPr lang="en-US" b="1" dirty="0">
                <a:solidFill>
                  <a:srgbClr val="F2624C"/>
                </a:solidFill>
                <a:latin typeface="Calibri"/>
                <a:ea typeface="Calibri"/>
                <a:cs typeface="Calibri"/>
                <a:sym typeface="Calibri"/>
              </a:rPr>
              <a:t>DISTINGUISH:</a:t>
            </a:r>
            <a:r>
              <a:rPr lang="en-US" sz="3200" b="1" dirty="0">
                <a:solidFill>
                  <a:srgbClr val="F2624C"/>
                </a:solidFill>
                <a:latin typeface="Calibri"/>
                <a:ea typeface="Calibri"/>
                <a:cs typeface="Calibri"/>
                <a:sym typeface="Calibri"/>
              </a:rPr>
              <a:t> </a:t>
            </a:r>
            <a:r>
              <a:rPr lang="en-US" dirty="0">
                <a:solidFill>
                  <a:srgbClr val="F2624C"/>
                </a:solidFill>
              </a:rPr>
              <a:t>What are the parts of Conveyance?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7"/>
        <p:cNvGrpSpPr/>
        <p:nvPr/>
      </p:nvGrpSpPr>
      <p:grpSpPr>
        <a:xfrm>
          <a:off x="0" y="0"/>
          <a:ext cx="0" cy="0"/>
          <a:chOff x="0" y="0"/>
          <a:chExt cx="0" cy="0"/>
        </a:xfrm>
      </p:grpSpPr>
      <p:pic>
        <p:nvPicPr>
          <p:cNvPr id="188" name="Google Shape;188;p22"/>
          <p:cNvPicPr preferRelativeResize="0"/>
          <p:nvPr/>
        </p:nvPicPr>
        <p:blipFill rotWithShape="1">
          <a:blip r:embed="rId3">
            <a:alphaModFix/>
          </a:blip>
          <a:srcRect t="6686"/>
          <a:stretch/>
        </p:blipFill>
        <p:spPr>
          <a:xfrm>
            <a:off x="4324670" y="1737965"/>
            <a:ext cx="4818017" cy="3371917"/>
          </a:xfrm>
          <a:prstGeom prst="rect">
            <a:avLst/>
          </a:prstGeom>
          <a:noFill/>
          <a:ln>
            <a:noFill/>
          </a:ln>
        </p:spPr>
      </p:pic>
      <p:sp>
        <p:nvSpPr>
          <p:cNvPr id="189" name="Google Shape;189;p22"/>
          <p:cNvSpPr txBox="1"/>
          <p:nvPr/>
        </p:nvSpPr>
        <p:spPr>
          <a:xfrm>
            <a:off x="302146" y="369794"/>
            <a:ext cx="3644246" cy="344126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2A9AB"/>
              </a:buClr>
              <a:buSzPts val="4800"/>
              <a:buFont typeface="Arial"/>
              <a:buNone/>
            </a:pPr>
            <a:r>
              <a:rPr lang="en-US" sz="4800" b="1" dirty="0">
                <a:solidFill>
                  <a:srgbClr val="42A9AB"/>
                </a:solidFill>
                <a:latin typeface="Calibri"/>
                <a:ea typeface="Calibri"/>
                <a:cs typeface="Calibri"/>
                <a:sym typeface="Calibri"/>
              </a:rPr>
              <a:t>RELATE:</a:t>
            </a:r>
            <a:endParaRPr dirty="0"/>
          </a:p>
          <a:p>
            <a:pPr marL="285750" marR="0" lvl="0" indent="-285750" algn="l" rtl="0">
              <a:lnSpc>
                <a:spcPct val="90000"/>
              </a:lnSpc>
              <a:spcBef>
                <a:spcPts val="1000"/>
              </a:spcBef>
              <a:spcAft>
                <a:spcPts val="0"/>
              </a:spcAft>
              <a:buClr>
                <a:srgbClr val="42A9AB"/>
              </a:buClr>
              <a:buSzPts val="3200"/>
              <a:buFont typeface="Arial"/>
              <a:buChar char="•"/>
            </a:pPr>
            <a:r>
              <a:rPr lang="en-US" sz="3200" b="1" dirty="0">
                <a:solidFill>
                  <a:srgbClr val="42A9AB"/>
                </a:solidFill>
                <a:latin typeface="Calibri"/>
                <a:ea typeface="Calibri"/>
                <a:cs typeface="Calibri"/>
                <a:sym typeface="Calibri"/>
              </a:rPr>
              <a:t>How do the parts of Conveyance relate to your design?</a:t>
            </a:r>
            <a:endParaRPr dirty="0"/>
          </a:p>
          <a:p>
            <a:pPr marL="285750" marR="0" lvl="0" indent="-285750" algn="l" rtl="0">
              <a:lnSpc>
                <a:spcPct val="90000"/>
              </a:lnSpc>
              <a:spcBef>
                <a:spcPts val="1000"/>
              </a:spcBef>
              <a:spcAft>
                <a:spcPts val="0"/>
              </a:spcAft>
              <a:buClr>
                <a:srgbClr val="42A9AB"/>
              </a:buClr>
              <a:buSzPts val="3200"/>
              <a:buFont typeface="Arial"/>
              <a:buChar char="•"/>
            </a:pPr>
            <a:r>
              <a:rPr lang="en-US" sz="3200" b="1" dirty="0">
                <a:solidFill>
                  <a:srgbClr val="42A9AB"/>
                </a:solidFill>
                <a:latin typeface="Calibri"/>
                <a:ea typeface="Calibri"/>
                <a:cs typeface="Calibri"/>
                <a:sym typeface="Calibri"/>
              </a:rPr>
              <a:t>How are you using </a:t>
            </a:r>
            <a:r>
              <a:rPr lang="en-US" sz="3200" b="1" dirty="0">
                <a:solidFill>
                  <a:srgbClr val="FF0000"/>
                </a:solidFill>
                <a:latin typeface="Calibri"/>
                <a:ea typeface="Calibri"/>
                <a:cs typeface="Calibri"/>
                <a:sym typeface="Calibri"/>
              </a:rPr>
              <a:t>gravity</a:t>
            </a:r>
            <a:r>
              <a:rPr lang="en-US" sz="3200" b="1" dirty="0">
                <a:solidFill>
                  <a:srgbClr val="42A9AB"/>
                </a:solidFill>
                <a:latin typeface="Calibri"/>
                <a:ea typeface="Calibri"/>
                <a:cs typeface="Calibri"/>
                <a:sym typeface="Calibri"/>
              </a:rPr>
              <a:t>?</a:t>
            </a:r>
            <a:endParaRPr dirty="0"/>
          </a:p>
          <a:p>
            <a:pPr marL="285750" marR="0" lvl="0" indent="-285750" algn="l" rtl="0">
              <a:lnSpc>
                <a:spcPct val="90000"/>
              </a:lnSpc>
              <a:spcBef>
                <a:spcPts val="1000"/>
              </a:spcBef>
              <a:spcAft>
                <a:spcPts val="0"/>
              </a:spcAft>
              <a:buClr>
                <a:srgbClr val="42A9AB"/>
              </a:buClr>
              <a:buSzPts val="3200"/>
              <a:buFont typeface="Arial"/>
              <a:buChar char="•"/>
            </a:pPr>
            <a:r>
              <a:rPr lang="en-US" sz="3200" b="1" dirty="0">
                <a:solidFill>
                  <a:srgbClr val="42A9AB"/>
                </a:solidFill>
                <a:latin typeface="Calibri"/>
                <a:ea typeface="Calibri"/>
                <a:cs typeface="Calibri"/>
                <a:sym typeface="Calibri"/>
              </a:rPr>
              <a:t>What does that look like in your system?</a:t>
            </a:r>
            <a:endParaRPr dirty="0"/>
          </a:p>
          <a:p>
            <a:pPr marL="285750" marR="0" lvl="0" indent="-285750" algn="l" rtl="0">
              <a:lnSpc>
                <a:spcPct val="90000"/>
              </a:lnSpc>
              <a:spcBef>
                <a:spcPts val="1000"/>
              </a:spcBef>
              <a:spcAft>
                <a:spcPts val="0"/>
              </a:spcAft>
              <a:buClr>
                <a:srgbClr val="42A9AB"/>
              </a:buClr>
              <a:buSzPts val="3200"/>
              <a:buFont typeface="Arial"/>
              <a:buChar char="•"/>
            </a:pPr>
            <a:r>
              <a:rPr lang="en-US" sz="3200" b="1" dirty="0">
                <a:solidFill>
                  <a:srgbClr val="42A9AB"/>
                </a:solidFill>
                <a:latin typeface="Calibri"/>
                <a:ea typeface="Calibri"/>
                <a:cs typeface="Calibri"/>
                <a:sym typeface="Calibri"/>
              </a:rPr>
              <a:t>What Constraints do you have?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bd514ff-856e-4377-a943-0625ef4c513f" xsi:nil="true"/>
    <lcf76f155ced4ddcb4097134ff3c332f xmlns="4f81103c-a3e0-4811-b810-c573208df66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C5E275F995F040B3114C4CAE1CA053" ma:contentTypeVersion="16" ma:contentTypeDescription="Create a new document." ma:contentTypeScope="" ma:versionID="86c12101b31adb52dd3420b2385685dc">
  <xsd:schema xmlns:xsd="http://www.w3.org/2001/XMLSchema" xmlns:xs="http://www.w3.org/2001/XMLSchema" xmlns:p="http://schemas.microsoft.com/office/2006/metadata/properties" xmlns:ns2="4f81103c-a3e0-4811-b810-c573208df66e" xmlns:ns3="3bd514ff-856e-4377-a943-0625ef4c513f" targetNamespace="http://schemas.microsoft.com/office/2006/metadata/properties" ma:root="true" ma:fieldsID="cf5a56d351cab61cf1945b47629d5844" ns2:_="" ns3:_="">
    <xsd:import namespace="4f81103c-a3e0-4811-b810-c573208df66e"/>
    <xsd:import namespace="3bd514ff-856e-4377-a943-0625ef4c51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81103c-a3e0-4811-b810-c573208df6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7337db1-7079-43ed-80db-4401c62b96b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d514ff-856e-4377-a943-0625ef4c51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c6a23ec8-14c5-4b41-90c6-dc0fbb5f35fb}" ma:internalName="TaxCatchAll" ma:showField="CatchAllData" ma:web="3bd514ff-856e-4377-a943-0625ef4c51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69B43B-96E0-4D70-8766-2EA2582DD748}">
  <ds:schemaRefs>
    <ds:schemaRef ds:uri="http://schemas.microsoft.com/sharepoint/v3/contenttype/forms"/>
  </ds:schemaRefs>
</ds:datastoreItem>
</file>

<file path=customXml/itemProps2.xml><?xml version="1.0" encoding="utf-8"?>
<ds:datastoreItem xmlns:ds="http://schemas.openxmlformats.org/officeDocument/2006/customXml" ds:itemID="{84826492-B663-4DF9-9CAF-BCC2A4226B75}">
  <ds:schemaRefs>
    <ds:schemaRef ds:uri="http://schemas.microsoft.com/office/2006/metadata/properties"/>
    <ds:schemaRef ds:uri="http://schemas.microsoft.com/office/infopath/2007/PartnerControls"/>
    <ds:schemaRef ds:uri="3bd514ff-856e-4377-a943-0625ef4c513f"/>
    <ds:schemaRef ds:uri="4f81103c-a3e0-4811-b810-c573208df66e"/>
  </ds:schemaRefs>
</ds:datastoreItem>
</file>

<file path=customXml/itemProps3.xml><?xml version="1.0" encoding="utf-8"?>
<ds:datastoreItem xmlns:ds="http://schemas.openxmlformats.org/officeDocument/2006/customXml" ds:itemID="{52C41A01-7C7C-4E7E-AD83-47A2A6EE16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81103c-a3e0-4811-b810-c573208df66e"/>
    <ds:schemaRef ds:uri="3bd514ff-856e-4377-a943-0625ef4c51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27</Slides>
  <Notes>27</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Lesson Eight  Basin Sizing</vt:lpstr>
      <vt:lpstr>PowerPoint Presentation</vt:lpstr>
      <vt:lpstr>PowerPoint Presentation</vt:lpstr>
      <vt:lpstr>PowerPoint Presentation</vt:lpstr>
      <vt:lpstr>DISTINGUISH: What are the parts of Collection?</vt:lpstr>
      <vt:lpstr>PowerPoint Presentation</vt:lpstr>
      <vt:lpstr>PowerPoint Presentation</vt:lpstr>
      <vt:lpstr>DISTINGUISH: What are the parts of Conveyance?</vt:lpstr>
      <vt:lpstr>PowerPoint Presentation</vt:lpstr>
      <vt:lpstr>DISTINGUISH: What are the parts/constraints of Infiltration?</vt:lpstr>
      <vt:lpstr>Infiltration Parts/Constraints</vt:lpstr>
      <vt:lpstr>Soil Assessment at School</vt:lpstr>
      <vt:lpstr>PowerPoint Presentation</vt:lpstr>
      <vt:lpstr>PowerPoint Presentation</vt:lpstr>
      <vt:lpstr>Summarize Criteria/Constraints of Infiltration</vt:lpstr>
      <vt:lpstr>DISTINGUISH: What are the parts/criteria of Storage?</vt:lpstr>
      <vt:lpstr>Plants!!!!</vt:lpstr>
      <vt:lpstr>Area/Volume of Basin(s)</vt:lpstr>
      <vt:lpstr>Constraint</vt:lpstr>
      <vt:lpstr>Figuring out the 100-year Storm Event for your Region</vt:lpstr>
      <vt:lpstr>PowerPoint Presentation</vt:lpstr>
      <vt:lpstr>PowerPoint Presentation</vt:lpstr>
      <vt:lpstr>PowerPoint Presentation</vt:lpstr>
      <vt:lpstr>Basin Volume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232</cp:revision>
  <dcterms:modified xsi:type="dcterms:W3CDTF">2025-04-18T19:59:04Z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0x010100FCC5E275F995F040B3114C4CAE1CA053</vt:lpwstr>
  </property>
  <property fmtid="{D5CDD505-2E9C-101B-9397-08002B2CF9AE}" pid="3" name="MediaServiceImageTags">
    <vt:lpwstr/>
  </property>
</Properties>
</file>